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56" r:id="rId2"/>
    <p:sldId id="323" r:id="rId3"/>
    <p:sldId id="324" r:id="rId4"/>
    <p:sldId id="328" r:id="rId5"/>
    <p:sldId id="329" r:id="rId6"/>
    <p:sldId id="332" r:id="rId7"/>
    <p:sldId id="333" r:id="rId8"/>
    <p:sldId id="335" r:id="rId9"/>
    <p:sldId id="346" r:id="rId10"/>
    <p:sldId id="349" r:id="rId11"/>
    <p:sldId id="350" r:id="rId12"/>
    <p:sldId id="348" r:id="rId13"/>
    <p:sldId id="347" r:id="rId14"/>
    <p:sldId id="351" r:id="rId15"/>
    <p:sldId id="325" r:id="rId16"/>
    <p:sldId id="326" r:id="rId17"/>
    <p:sldId id="336" r:id="rId18"/>
    <p:sldId id="352" r:id="rId19"/>
    <p:sldId id="337" r:id="rId20"/>
    <p:sldId id="338" r:id="rId21"/>
    <p:sldId id="353" r:id="rId22"/>
    <p:sldId id="327" r:id="rId23"/>
    <p:sldId id="340" r:id="rId24"/>
    <p:sldId id="339" r:id="rId25"/>
    <p:sldId id="342" r:id="rId26"/>
    <p:sldId id="341" r:id="rId27"/>
    <p:sldId id="345" r:id="rId28"/>
    <p:sldId id="330" r:id="rId29"/>
    <p:sldId id="331" r:id="rId30"/>
    <p:sldId id="343" r:id="rId31"/>
    <p:sldId id="344" r:id="rId32"/>
    <p:sldId id="291" r:id="rId3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1437" autoAdjust="0"/>
  </p:normalViewPr>
  <p:slideViewPr>
    <p:cSldViewPr snapToGrid="0" snapToObjects="1">
      <p:cViewPr varScale="1">
        <p:scale>
          <a:sx n="141" d="100"/>
          <a:sy n="141" d="100"/>
        </p:scale>
        <p:origin x="-520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handoutMaster" Target="handoutMasters/handout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C1F07-E5F6-4F48-8D06-203988F6F404}" type="datetimeFigureOut">
              <a:rPr lang="en-US" smtClean="0"/>
              <a:t>3/13/15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098E8-4767-B147-A4BC-3D4AEAB03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9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4T19:09:32.381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1058 6720 512,'-13'0'0,"26"0"0,-13 0 0,13 0 0,0 0 0,-13 0 0,14-13 0,-14 13 0,0 0 0,13 0 0,-13 13 0,0-13 0,13 13 0,0-13 0,14 13 0,-1-13 0,-12 14 0,12-1 0,1 0 0,-1-13 0,0 0 0,1 0 0,12 0 0,-26 0 0,28 14 0,-15-14 0,0 0 0,14 0 0,-1 0 0,-12 0 0,13-14 0,13 14 0,-14 0 0,14-13 0,-13 0 0,13 13 0,0-14 0,-1 1 0,15 0 0,-14 13 0,26-13 0,-12 13 0,-2-13 0,15 13 0,-1-14 0,0 14 0,-12 0 0,25 0 0,-13 14 0,1-14 0,-1 13 0,1 0 0,-14-13 0,13 13 0,1 0 0,-27 1 0,26-1 0,-26 0 0,13-13 0,0 0 0,-26 14 0,13-14 0,0 0 0,-1 0 0,2 0 0,-1 0 0,-1 0 0,-52 0 0,53-14 0</inkml:trace>
  <inkml:trace contextRef="#ctx0" brushRef="#br0" timeOffset="2429">16575 8030 512,'0'0'0,"0"13"0,0-13 0,-13 0 0,0 13 0,0 1 0,-13-2 0,-14 15 0,14-14 0,-1 14 0,-13 0 0,14-14 0,-1 26 0,-12-12 0,12-1 0,1 0 0,13 14 0,-14 0 0,14 0 0,-1-1 0,14 14 0,-13 0 0,13 0 0,0 13 0,0-13 0,0 0 0,0 13 0,13 1 0,1-15 0,-1 15 0,14-15 0,-1 2 0,-13-1 0,14-1 0,-14-12 0,13-1 0,1 1 0,-1-13 0,1 12 0,0-26 0,-1 14 0,-13 0 0,-13-27 0,26 0 0</inkml:trace>
  <inkml:trace contextRef="#ctx0" brushRef="#br0" timeOffset="3261">16536 9643 512,'0'0'0,"0"0"0,0-12 0,0 12 0,0 0 0,-13 0 0,0 0 0,-14 12 0,14 15 0,-26-14 0,-2 27 0,2-13 0,-14 12 0,13 14 0,1-13 0,-1 13 0,13 0 0,-12 13 0,12 0 0,1 14 0,0-14 0,12 13 0,1 0 0,-1 1 0,1 12 0,13-12 0,13-1 0,1 1 0,13-1 0,-14-13 0,26 0 0,1 0 0,-1-13 0,15 1 0,-1-15 0,-1-13 0,14 1 0,-66-27 0,80 13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4T19:39:02.885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3095 1468 512,'0'14'0,"0"-28"0,0 14 0,0-13 0,-13 0 0,13 13 0,-13 0 0,0 0 0,-14 13 0,1 0 0,-1 1 0,1 12 0,-1 13 0,-26-12 0,27 26 0,-27 0 0,13 0 0,-13 13 0,14-13 0,-1 13 0,0 0 0,0 13 0,1-12 0,13 12 0,-1 14 0,-12-14 0,12 14 0,13-1 0,-12 14 0,13-13 0,13 12 0,0 1 0,-13 0 0,26-13 0,0 13 0,-13-14 0,13 1 0,14-1 0,-14 1 0,14-13 0,-1 12 0,1-13 0,12 1 0,1-14 0,13 0 0,0 1 0,13-15 0,-66-52 0,52 53 0</inkml:trace>
  <inkml:trace contextRef="#ctx0" brushRef="#br0" timeOffset="10276">3770 5027 512,'0'0'0,"0"0"0,0 0 0,0 0 0,-14 13 0,1-13 0,0 13 0,-13-13 0,-14 14 0,27-14 0,-26 13 0,-2-13 0,15 13 0,-14-13 0,1 0 0,12 13 0,1-13 0,-14 0 0,27 13 0,-14 1 0,14-14 0,0 13 0,0 0 0,13 0 0,0 0 0,-13 14 0,13 0 0,0-1 0,0 14 0,0-14 0,0 27 0,0-13 0,-14-1 0,14 1 0,0-13 0,0 12 0,0 1 0,0 0 0,0-1 0,0 1 0,-13 0 0,13 0 0,0-1 0,0 1 0,0-14 0,0 1 0,0-1 0,13-13 0,1 14 0,-1-14 0,0-13 0,13 13 0,-13 1 0,14-14 0,-1 13 0,14 0 0,-13-13 0,12 14 0,-12-14 0,-1 12 0,0-12 0,2 0 0,11 0 0,-26 0 0,-13 0 0,27 0 0</inkml:trace>
  <inkml:trace contextRef="#ctx0" brushRef="#br0" timeOffset="18296">5503 6521 512,'26'0'0,"-13"0"0,14 0 0,-1 0 0,1-12 0,0 12 0,-1 0 0,14-14 0,-1 14 0,-13-13 0,2 13 0,11-13 0,1 13 0,-1 0 0,1 0 0,0-14 0,0 14 0,12 0 0,-12 0 0,-1 0 0,15-13 0,-1 13 0,-14 0 0,14 0 0,0 0 0,0 0 0,0 0 0,-1 0 0,2-13 0,-15 13 0,27 0 0,-13 0 0,-13 0 0,26 0 0,-13 0 0,0 0 0,0 0 0,13 13 0,-13-13 0,0 0 0,0 0 0,0 0 0,13 0 0,-26 0 0,26 0 0,-14-13 0,2 13 0,-1 0 0,-1 13 0,1-13 0,1 0 0,-2 13 0,14-13 0,-12 0 0,-15 0 0,27 0 0,-13 14 0,0-14 0,0 0 0,0 0 0,-14 13 0,15-13 0,-2 0 0,-12 13 0,-1-13 0,14 0 0,-26 14 0,26-14 0,-27 0 0,14 0 0,-1 0 0,-11 0 0,-28 0 0,13 0 0</inkml:trace>
  <inkml:trace contextRef="#ctx0" brushRef="#br0" timeOffset="25293">3915 8982 512,'0'0'0,"0"0"0,14 0 0,-28 0 0,14 0 0,-26-13 0,0 13 0,-1 0 0,-13 0 0,0 0 0,-12 0 0,-1 0 0,0 0 0,0 0 0,0 0 0,14 13 0,-1-13 0,0 14 0,0-14 0,27 0 0,-13 13 0,13 0 0,-1 0 0,14 14 0,0-1 0,0 14 0,14 0 0,-14 12 0,13 2 0,0 11 0,-13 2 0,13-1 0,-13 0 0,0 0 0,0 0 0,-13 1 0,13-2 0,-13-11 0,13-15 0,-13 1 0,13 0 0,0-14 0,-14-13 0,28 0 0,-14-13 0,0 0 0,13 0 0,0 0 0,13 14 0,14-14 0,-14 0 0,28 0 0,-28 0 0,27 13 0,-14-13 0,2 0 0,-41 0 0,39 0 0</inkml:trace>
  <inkml:trace contextRef="#ctx0" brushRef="#br0" timeOffset="26317">6403 10213 512,'0'0'0,"0"0"0,13 0 0,-13 0 0,0 0 0,0 0 0,0 0 0,0-13 0,0 13 0,-13 0 0,13-14 0,-14 14 0,1 0 0,-14-13 0,14 13 0,-13-13 0,-14 13 0,14 0 0,0 0 0,-15-14 0,2 14 0,12 0 0,-25 0 0,25-13 0,-26 13 0,13-13 0,-12 13 0,-14-13 0,12 13 0,2-14 0,-14 14 0,-1-13 0,1 13 0,0 0 0,0-13 0,0 0 0,0 13 0,-14 0 0,27 0 0,-13 0 0,0 0 0,0 0 0,0-13 0,13 13 0,0 0 0,-13 0 0,26 0 0,-13 0 0,0 0 0,14 0 0,-1 0 0,14 0 0,-15 0 0,15 0 0,0 0 0,26 0 0,-27 0 0</inkml:trace>
  <inkml:trace contextRef="#ctx0" brushRef="#br0" timeOffset="35701">3863 12105 512,'0'0'0,"0"0"0,0 13 0,-14-13 0,1 0 0,0 0 0,0 0 0,-1 13 0,-12-13 0,12 0 0,-25 13 0,13-13 0,-1 0 0,14 13 0,-13-13 0,-1 14 0,0-1 0,14-13 0,0 13 0,-14 0 0,14 0 0,0 1 0,0-1 0,0 14 0,13-1 0,-13 1 0,13-1 0,-14 0 0,1 1 0,13-1 0,-13 1 0,13-14 0,0 14 0,0-14 0,0 0 0,0 0 0,0 13 0,13-12 0,-13-1 0,13 0 0,1 1 0,-1-1 0,-13-13 0,13 13 0,0 0 0,13-13 0,-12 0 0,12 0 0,-13 0 0,14 0 0,13 13 0,-14-13 0,1 0 0,12 13 0,-13-13 0,14 14 0,-13-14 0,-1 0 0,-12 0 0,-1 13 0,0-26 0,-13 13 0,13 0 0</inkml:trace>
  <inkml:trace contextRef="#ctx0" brushRef="#br0" timeOffset="37091">3333 12872 512,'-13'-13'0,"13"13"0,-13 0 0,0 0 0,0 0 0,13 0 0,-14 0 0,14 0 0,0 0 0,-13 0 0,13 0 0,-13 0 0,13 13 0,0-13 0,-13 13 0,13-13 0,0 0 0,0 0 0,0 0 0,0 0 0,0 0 0,0 13 0,0-13 0,0 0 0,0 13 0,13-13 0,-13 0 0,0 13 0,13-13 0,-13 0 0,13 0 0,-13 0 0,14-13 0,-1 13 0,0 0 0,0 0 0,0 0 0,14-13 0,-14 13 0,0 0 0,0 0 0,14 0 0,-14 0 0,14 0 0,-14 0 0,0 0 0,0 0 0,0 0 0,1 13 0,-1-13 0,-13 0 0,0 13 0,0-13 0,0 14 0,-13-14 0,13 13 0,-14 1 0,14-14 0,-13 13 0,13-13 0,-13 12 0,0-12 0,0 15 0,13-3 0,-13-12 0,-1 13 0,14-13 0,-13 14 0,13-14 0,-13 0 0,13 13 0,-14-13 0,14 13 0,0-13 0,0 0 0,14 0 0,-1 0 0,0 0 0,1 0 0,-1 0 0,0 0 0,0-13 0,0 13 0,0 0 0,1 0 0,-1-13 0,-13 13 0,0 0 0,13-14 0,-13 14 0,-13-13 0,13 1 0,-13-3 0,13 3 0,-14-1 0,-12 13 0,13-14 0,0 14 0,-14-27 0,14 14 0,-14 13 0,14-13 0,0 0 0,0 0 0,-1 13 0,14-13 0,14 13 0,-14 0 0,0-14 0</inkml:trace>
  <inkml:trace contextRef="#ctx0" brushRef="#br0" timeOffset="38073">6786 13229 512,'13'0'0,"1"13"0,12-13 0,-12 0 0,12 13 0,13-13 0,-12 0 0,-1 0 0,0 0 0,2-13 0,-2 13 0,13 0 0,1 0 0,-14 0 0,14-13 0,0 13 0,0 0 0,12-14 0,-12 14 0,13-12 0,-13 12 0,0-14 0,-1 14 0,28 0 0,-28 0 0,1-13 0,13 13 0,-27 0 0,27 0 0,-26 0 0,12 0 0,1 0 0,-14 0 0,1 0 0,0 0 0,-1 0 0,0 0 0,1 0 0,-27 0 0,13 13 0</inkml:trace>
  <inkml:trace contextRef="#ctx0" brushRef="#br0" timeOffset="108718">2064 8307 512,'0'0'0,"0"0"0,0-12 0,-14 12 0,14 0 0,0 0 0,0-14 0,0 1 0,14 13 0,-14-13 0,13-1 0,-13 1 0,13 0 0,0 0 0,13 0 0,1 0 0,-1-1 0,-13-12 0,28 12 0,-15 14 0,13-13 0,1 0 0,0 13 0,-13-14 0,12 28 0,-12-14 0,12 0 0,-13 13 0,1 0 0,-14 1 0,0 12 0,-13-12 0,14 12 0,-14 0 0,0 1 0,0-1 0,-14 0 0,14 1 0,0 0 0,-13-1 0,13 1 0,0-1 0,0 0 0,0 1 0,-13 12 0,13-12 0,0-1 0,0 1 0,0-27 0,0 27 0</inkml:trace>
  <inkml:trace contextRef="#ctx0" brushRef="#br0" timeOffset="108978">2566 8850 512,'0'0'0,"13"13"0,-13-13 0,0 0 0,0 0 0,0 0 0,0 0 0,0 0 0,0 0 0,0 0 0,0 0 0,-13 0 0,13-13 0,-13 0 0,-1 13 0,14-13 0,0 13 0,14 0 0,-14 0 0,0 0 0</inkml:trace>
  <inkml:trace contextRef="#ctx0" brushRef="#br0" timeOffset="109759">3625 7924 512,'0'0'0,"0"0"0,0 0 0,-13 0 0,-1 0 0,-13 13 0,14-13 0,-13 14 0,-1-1 0,1 0 0,0 0 0,-1 13 0,0 1 0,1 0 0,13 12 0,-14-12 0,14 13 0,0-1 0,0 1 0,-14 0 0,27-1 0,0 14 0,0-13 0,0 13 0,14-14 0,12 14 0,0-13 0,1 0 0,12-1 0,1-12 0,13 12 0,0 1 0,0 0 0,0 0 0,13-1 0,0 1 0,0 0 0,-66-40 0,53 26 0</inkml:trace>
  <inkml:trace contextRef="#ctx0" brushRef="#br1" timeOffset="296093">3505 10160 512,'-13'0'0,"13"0"0,0 13 0,0-13 0,-13 0 0,0 0 0,0 13 0,-1 1 0,-12-1 0,12 13 0,-12 1 0,26 12 0,-27 1 0,14-14 0,0 27 0,0-13 0,0 0 0,13-1 0,-13 14 0,26 0 0,-13-13 0,13 0 0,13 12 0,-13-12 0,14 0 0,-1 13 0,1-13 0,13 0 0,-14-14 0,14 14 0,-14-1 0,-13-13 0,-13-26 0,27 27 0</inkml:trace>
  <inkml:trace contextRef="#ctx0" brushRef="#br1" timeOffset="296975">4418 11179 512,'0'0'0,"14"0"0,-14 0 0,13-14 0,0 14 0,0 0 0,0 14 0,1-14 0,12 0 0,-13 13 0,13-13 0,-12 0 0,13 0 0,-1 0 0,0-13 0,-12-1 0,12 1 0,14 0 0,-14-1 0,14-12 0,0 13 0,-14-13 0,14-1 0,12 14 0,-25-13 0,13 12 0,0 1 0,12 13 0,1 13 0,0 1 0,0-2 0,13 15 0,-13-14 0,0 14 0,13-14 0,-13 0 0,0 0 0,0-13 0,0 0 0,13 0 0,-26 0 0,13 0 0,-1 0 0,-12 0 0,0 0 0,0 13 0,12-13 0,-12 0 0,-14 14 0,15-14 0,-2 0 0,1-14 0,-1 14 0,1-13 0,13 0 0,-13 0 0,13 0 0,-14 0 0,15-1 0,-15 14 0,14-13 0,-53 13 0,39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4T19:42:15.1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7553 5688 512,'0'0'0,"0"0"0,13 14 0,-13-14 0,14 0 0,-1-14 0,14 14 0,-14 0 0,13 0 0,1 0 0,12 0 0,-12 0 0,12 0 0,-12 0 0,13 14 0,13-14 0,-14 0 0,15 0 0,-2 13 0,1-13 0,0 0 0,13 0 0,-13 13 0,13-26 0,1 13 0,-15 0 0,14 0 0,-13 0 0,0 0 0,13 0 0,0-13 0,-12 13 0,-2 0 0,14 0 0,-13-14 0,1 14 0,11-13 0,-12 13 0,1-13 0,-15 13 0,27-13 0,-26 13 0,0 0 0,-14 0 0,14 0 0,-14 0 0,1 0 0,-27 0 0,13 0 0</inkml:trace>
  <inkml:trace contextRef="#ctx0" brushRef="#br0" timeOffset="1414">10054 5635 512,'0'0'0,"0"0"0,13-13 0,-13 13 0,0 0 0,13 0 0,-13-13 0,13 13 0,-13 0 0,14 13 0,-1-13 0,-13 0 0,26 0 0,1 0 0,-14 13 0,14-13 0,-14 14 0,13-14 0,1 13 0,12-13 0,-12 13 0,12 0 0,-12 1 0,26-14 0,0 13 0,-14 0 0,15 0 0,25-13 0,-26 0 0,13 13 0,0-13 0,0 0 0,14 0 0,-1 0 0,0 0 0,14 0 0,-14 0 0,14-13 0,-14 13 0,14 0 0,-1-13 0,1 13 0,0-13 0,-1 13 0,1-13 0,-1 13 0,1-14 0,-1 14 0,1-13 0,0 13 0,-13-13 0,12 13 0,-13-13 0,1 13 0,-14-14 0,13 1 0,-13 13 0,0-13 0,-12 0 0,-2 0 0,1 13 0,0 0 0,-27-14 0,14 14 0,0 0 0,0 0 0,-14 0 0,13 14 0,2-14 0,-41 0 0,39 13 0</inkml:trace>
  <inkml:trace contextRef="#ctx0" brushRef="#br0" timeOffset="4792">13851 6244 512,'0'0'0,"0"0"0,0 13 0,0-13 0,0 0 0,0 14 0,-13-14 0,13 13 0,0 0 0,0 1 0,0-2 0,0 1 0,0 1 0,0-14 0,-14 13 0,14-13 0,0 0 0,-13 13 0,-1-13 0,1 0 0,13 0 0,-13 0 0,-13 0 0,12 0 0,-12 0 0,13 0 0,-14 0 0,14 0 0,-26 14 0,12-14 0,0 0 0,-12 0 0,12 0 0,-25-14 0,12 14 0,0 0 0,0 0 0,1 14 0,-14-14 0,13 0 0,0 0 0,-12 0 0,12 0 0,-13 0 0,13 0 0,-13 13 0,1-13 0,-1 0 0,13 0 0,-13 0 0,0 0 0,0 0 0,0 0 0,0 0 0,0 0 0,-13 0 0,13 0 0,0 0 0,-13-13 0,13 13 0,0 0 0,-13 0 0,13 0 0,-13-14 0,0 14 0,13 0 0,-13 0 0,0 0 0,0-13 0,12 13 0,-11 0 0,-1 0 0,-1 0 0,1 0 0,0-13 0,13 13 0,-13 0 0,0-14 0,-1 14 0,1 0 0,1 0 0,-2 0 0,1 0 0,-13 0 0,12 0 0,-12 0 0,13 0 0,0 0 0,0 0 0,0-13 0,-1 13 0,1 0 0,0 0 0,-13-12 0,13 12 0,13 0 0,-27-14 0,14 14 0,0 14 0,-13-14 0,13 0 0,-1 0 0,1 0 0,-13 12 0,12-12 0,15 0 0,-27 13 0,12-13 0,1 14 0,0-14 0,13 0 0,-13 0 0,-13 0 0,25 13 0,-12-13 0,0 0 0,-13 0 0,26 13 0,-13-13 0,0 0 0,-1 14 0,2-14 0,12 0 0,-14 0 0,1 0 0,0 13 0,0-13 0,0 0 0,13 0 0,-14 0 0,2 0 0,-1 0 0,-1 0 0,14 0 0,-13 0 0,0 0 0,0 13 0,0-13 0,-1 0 0,1 0 0,-13 0 0,26 0 0,-13 0 0,-13 0 0,12 0 0,1 0 0,0 0 0,-27 0 0,28 0 0,-1 13 0,-1-13 0,-12 0 0,-1 0 0,14 0 0,0 0 0,-14 0 0,15 0 0,-1 0 0,-14 0 0,14 0 0,0-13 0,-14 13 0,14 0 0,0 0 0,-13-13 0,13 13 0,0 0 0,-14-13 0,1 13 0,-1 0 0,14-14 0,-13 14 0,12-13 0,-12 13 0,0 0 0,13 0 0,-13-13 0,12 13 0,-12 0 0,13 0 0,-14 0 0,1 0 0,13 0 0,-14 0 0,14 0 0,-13 0 0,13-14 0,-13 14 0,-1 0 0,14 14 0,-13-14 0,12 0 0,-12 0 0,13 0 0,-14 13 0,14-13 0,-27 0 0,28 13 0,-1 1 0,-1-14 0,-12 13 0,13-13 0,-1 13 0,-12 0 0,13 0 0,13-13 0,-26 13 0,26-13 0,0 14 0,-13-14 0,0 0 0,-1 13 0,28-13 0,-27 0 0,26 13 0,-13-13 0,0 0 0,14 0 0,-14 0 0,13-13 0,0 13 0,0 0 0,1 0 0,-1 0 0,14-13 0,-1 13 0,1-14 0,-1 14 0,1-13 0,13 0 0,-1 0 0,1 13 0,0-26 0,0 26 0,0-27 0,0 14 0,13-1 0,-14 1 0,0 1 0,14-2 0,0 14 0,0-26 0</inkml:trace>
  <inkml:trace contextRef="#ctx0" brushRef="#br0" timeOffset="12855">14248 6350 512,'13'0'0,"-13"0"0,13 0 0,0 0 0,-13 0 0,0-14 0,13 14 0,1 0 0,-1 14 0,13-14 0,0 13 0,-12-13 0,13 13 0,-14 1 0,13-1 0,1 0 0,-1-13 0,0 13 0,1 0 0,13 0 0,0-13 0,-1 14 0,14-1 0,-14-13 0,15 13 0,12-13 0,-14 0 0,2 14 0,12-14 0,0 0 0,0 12 0,0-12 0,-13 0 0,26 0 0,-12 0 0,-1 0 0,-1 0 0,2-12 0,12 12 0,-12 0 0,-1 0 0,13-14 0,-26 1 0,26 13 0,-13-13 0,1 13 0,12-14 0,-13 1 0,1 13 0,-2-13 0,1 0 0,14 0 0,-27 0 0,13-1 0,14 1 0,-15 13 0,-12-13 0,27 13 0,-14-14 0,0 14 0,14 0 0,-14-13 0,-1 13 0,15 0 0,-14-12 0,-13 12 0,14 0 0,-2 0 0,1 0 0,1 0 0,-1 0 0,-13 12 0,13-12 0,-13 13 0,13-13 0,-13 14 0,0-14 0,-13 13 0,12-13 0,-25 0 0,26 13 0,-27-13 0,14 0 0,0 0 0,-27 0 0,26-13 0,-12 13 0,-13 0 0,12 0 0,-26 0 0,13 0 0,-13 0 0,13 0 0,-13 0 0,0 0 0,0 0 0</inkml:trace>
  <inkml:trace contextRef="#ctx0" brushRef="#br0" timeOffset="13844">19023 6323 512,'0'0'0,"0"13"0,0-13 0,0 0 0,-13 14 0,13-14 0,13 13 0,-13-13 0,0 0 0,14 13 0,-1 1 0,-13-1 0,13 0 0,0-13 0,0 13 0,14 0 0,-14 0 0,0-13 0,0 14 0,14-1 0,-14-13 0,27 13 0,-27-13 0,27 14 0,-1-14 0,1 0 0,13 12 0,-13-24 0,13 12 0,-1 12 0,15-12 0,-1-12 0,-13 12 0,26 0 0,-13 0 0,0 0 0,14 0 0,-1 0 0,-13 0 0,14 0 0,-14 0 0,27 0 0,-27-14 0,13 14 0,1-13 0,-1 13 0,0 0 0,14 0 0,-27 0 0,13 0 0,0 0 0,15-13 0,-15 13 0,0 0 0,0 0 0,-13-14 0,14 14 0,-1 0 0,0 0 0,-12-13 0,12 13 0,0 0 0,-25 0 0,25 0 0,-13 0 0,-13 0 0,0 0 0,0 0 0,13 0 0,-26 0 0,-1 0 0,14 13 0,0-13 0,-13 14 0,-40-14 0,40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4T19:43:35.0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17727 5860 512,'0'0'0,"0"0"0,0 0 0,0 0 0,-14 0 0,14 13 0,0 1 0,-13-1 0,0 14 0,0-2 0,0 2 0,0 0 0,-1-1 0,-12 14 0,12-14 0,-12 1 0,13 0 0,-1-2 0,-25 2 0,12-14 0,14 14 0,-13-14 0,13 1 0,-14-1 0,13-13 0,-12 13 0,26-13 0,-13 0 0,13 0 0,0 0 0,13 0 0</inkml:trace>
  <inkml:trace contextRef="#ctx0" brushRef="#br0" timeOffset="308">17740 6231 512,'0'0'0,"13"0"0,-13 0 0,0 0 0,0 0 0,-13 0 0,13-14 0,-27 14 0,1-13 0,0 0 0,-14-13 0,0-1 0,-13 14 0,0-14 0,14 1 0,-15 0 0,2-1 0,12 14 0,1-14 0,-1 14 0,0-13 0,13 13 0,1-1 0,0 1 0,13 0 0,13 13 0,0 0 0</inkml:trace>
  <inkml:trace contextRef="#ctx0" brushRef="#br0" timeOffset="848">17991 5992 512,'0'0'0,"0"0"0,0 14 0,0-14 0,14 0 0,-1 0 0,13 0 0,-12 0 0,25 0 0,1 0 0,-14 0 0,27 0 0,-13 0 0,13 0 0,-1 0 0,2 0 0,-1 0 0,-1 0 0,1 0 0,1 13 0,-15-13 0,14 0 0,-27 0 0,14 0 0,-13 0 0,-1 0 0,-13 0 0,1-13 0,-14 13 0,0 0 0,13 0 0</inkml:trace>
  <inkml:trace contextRef="#ctx0" brushRef="#br0" timeOffset="1413">18917 5834 512,'13'13'0,"-13"-13"0,0 13 0,0 0 0,0 1 0,0-1 0,-13 14 0,0-2 0,0-11 0,0 12 0,0-12 0,-1 12 0,-12-12 0,-1 12 0,1-12 0,12-2 0,1 15 0,0-14 0,0 1 0,13-1 0,0-13 0,-13 12 0,26 2 0,-13-14 0,0 0 0,0 13 0,0-13 0,0 0 0,0 0 0,0 0 0,0 0 0,0-13 0,13 13 0,-13 0 0,0-14 0,13 2 0,-13-1 0,0-1 0,13 1 0,1-14 0,12 15 0,-26 12 0,14-14 0</inkml:trace>
  <inkml:trace contextRef="#ctx0" brushRef="#br0" timeOffset="1655">18930 5834 512,'0'0'0,"-13"-13"0,13 13 0,-26-13 0,0 13 0,12-14 0,-25-12 0,-1 12 0,13 1 0,-26-13 0,14 13 0,-1-1 0,0-12 0,14 13 0,-14-1 0,14 1 0,26 13 0,-27 0 0</inkml:trace>
  <inkml:trace contextRef="#ctx0" brushRef="#br0" timeOffset="2379">20809 5517 512,'0'-14'0,"0"28"0,0-14 0,0 0 0,-14 13 0,1 0 0,-13 0 0,0 14 0,12-14 0,-25 26 0,13-12 0,-14-1 0,0 1 0,0-1 0,14-13 0,-14 14 0,1-14 0,12 14 0,-13-27 0,14 13 0,13-13 0,-14 0 0,14 0 0,13 0 0,0 0 0,0 0 0,13 0 0,0-13 0,-13 13 0,27 0 0</inkml:trace>
  <inkml:trace contextRef="#ctx0" brushRef="#br0" timeOffset="2678">20836 5847 512,'13'-13'0,"0"13"0,0 0 0,1-13 0,-14 0 0,-14-1 0,-12 1 0,13-14 0,-28 14 0,-11-26 0,12 12 0,-12 1 0,-2-1 0,1-12 0,1 12 0,-14 1 0,12-1 0,2 1 0,-1-1 0,13 1 0,14 12 0,-1 1 0,0 0 0,27 13 0,0 0 0,0 0 0</inkml:trace>
  <inkml:trace contextRef="#ctx0" brushRef="#br0" timeOffset="3336">20981 6152 512,'0'0'0,"13"0"0,1 0 0,-14 0 0,0 0 0,0 0 0,-14 0 0,14 13 0,-26-13 0,12 26 0,-12-13 0,-13 14 0,12-1 0,-12 1 0,11 0 0,-11 12 0,-1-26 0,1 27 0,-1-14 0,0 0 0,14-12 0,-14-1 0,14 14 0,-1-15 0,14-12 0,0 0 0,0 14 0,13-14 0,13 0 0,13 0 0,-26 0 0,14 0 0</inkml:trace>
  <inkml:trace contextRef="#ctx0" brushRef="#br0" timeOffset="3602">20981 6601 512,'0'-13'0,"-13"13"0,13-13 0,-14-1 0,-12 1 0,0-14 0,-14 1 0,1-14 0,-15 14 0,15-13 0,-14-1 0,0 1 0,0-1 0,0 0 0,0 0 0,14 1 0,-15 12 0,15 0 0,39 27 0,-13-26 0</inkml:trace>
  <inkml:trace contextRef="#ctx0" brushRef="#br0" timeOffset="11780">16695 8453 512,'13'0'0,"-13"0"0,0 0 0,0 0 0,0 0 0,0 0 0,0-13 0,13 13 0,14 0 0,-14 0 0,40 0 0,-13 0 0,-1 0 0,14 0 0,14 0 0,-15 0 0,1 13 0,13-13 0,1 0 0,-1 13 0,-1-13 0,2 14 0,-14-14 0,0 13 0,-27-13 0,14 13 0,0-13 0,-27 0 0,13 0 0,1 0 0,-1 0 0,0 0 0,1-13 0,26 13 0,-26-13 0,25 13 0,-12-14 0,26 14 0,-13 0 0,26 0 0,-12 0 0,-1-13 0,13 13 0,1 0 0,-1-13 0,1 13 0,-1-13 0,-13 0 0,13-1 0,0 14 0,1-13 0,-1 13 0,0 0 0,14 0 0,-14 0 0,15 0 0,-15 13 0,0-13 0,0 14 0,1-14 0,-1 13 0,-13 0 0,13 0 0,-12 0 0,12-13 0,-13 14 0,1-1 0,12-13 0,-27 0 0,15 0 0,-1 0 0,-13 13 0,13-13 0,0 0 0,0 0 0,1 0 0,12 0 0,-13 0 0,0 0 0,0 0 0,13 0 0,-12 0 0,-1 0 0,0 0 0,0 0 0,0 0 0,0 0 0,1-13 0,-1 13 0,0 0 0,0 0 0,0 0 0,0 0 0,1 0 0,-1 0 0,0-13 0,0 13 0,0 0 0,0-14 0,-12 14 0,11 0 0,1 0 0,-12 0 0,12 0 0,0 0 0,-13 0 0,0 14 0,-1-14 0,1 0 0,1 13 0,-15-13 0,14 13 0,-27-13 0,-26 0 0,27 13 0</inkml:trace>
  <inkml:trace contextRef="#ctx0" brushRef="#br0" timeOffset="48497">21087 5596 512,'-13'0'0,"13"0"0,0 0 0,0 0 0,0 0 0,13 0 0,-13 0 0,0 0 0,13 13 0,13-13 0,-12 0 0,25 0 0,2 0 0,-15-13 0,13 13 0,1 0 0,-1 0 0,15-13 0,-28 13 0,14-14 0,-1 14 0,1 0 0,-14 0 0,1 0 0,0 0 0,-14 0 0,0-13 0,-13 26 0,0-13 0,0 0 0,0 0 0,0 0 0,0 0 0,-13 0 0,0 0 0,0 14 0,13-1 0,-14-13 0,1 13 0,-1 0 0,14 0 0,-13 1 0,13-1 0,-13 0 0,0 0 0,0-13 0,13 14 0,0-14 0,-14 13 0,14-13 0,0 0 0,0 0 0,0 0 0,0 0 0,14-13 0,-1 13 0,0-14 0,13 1 0,1 0 0,-13 0 0,25-1 0,-13 1 0,1-13 0,-14 13 0,13-1 0,-12 1 0,-14 0 0,0 0 0,0 13 0,0-13 0,-27-1 0,14 1 0,0 13 0,-14-13 0,-12-1 0,13 1 0,-1 13 0,-13-13 0,14 13 0,12-13 0,-12-14 0,0 27 0,12-26 0,1 13 0,13 13 0,0 0 0</inkml:trace>
  <inkml:trace contextRef="#ctx0" brushRef="#br0" timeOffset="50153">22171 5781 512,'0'0'0,"0"0"0,0-13 0,0-14 0,0 1 0,0-14 0,0 0 0,0-12 0,14-1 0,-14 13 0,0 0 0,0 0 0,13 14 0,-13 0 0,14 12 0,-14 1 0,13 13 0,-13 0 0,0-13 0,0 26 0,0-13 0,13 13 0,0 14 0,-13-1 0,13 1 0,1 12 0,-1 1 0,13-13 0,-26 12 0,13 1 0,1-14 0,-1 1 0,0-1 0,0 1 0,0-1 0,-13-13 0,14 1 0,-14-14 0,13 13 0,-13-13 0,0 0 0,0 0 0,0-13 0,0-1 0,0 1 0,0-13 0,-13 13 0,13-1 0,0-12 0,-14 13 0,14 13 0,-13-14 0,13 14 0,-13-13 0,13 13 0,-13 0 0,0-13 0,-1 13 0,-12 0 0,0 0 0,-1-13 0,1 13 0,-1 0 0,0 0 0,1 0 0,13-13 0,0 13 0,13 0 0,-13 13 0,26-13 0,0 0 0,-13 0 0,13 0 0</inkml:trace>
  <inkml:trace contextRef="#ctx0" brushRef="#br0" timeOffset="50860">22701 5530 512,'0'-13'0,"-13"13"0,0 0 0,-1 0 0,1 0 0,0 13 0,0-13 0,0 0 0,-15 13 0,2 0 0,13 0 0,0 1 0,0 12 0,13 0 0,0-12 0,0 12 0,0-13 0,13 1 0,0-1 0,13 0 0,-13-13 0,15 0 0,-15-13 0,26 0 0,-25-1 0,12-12 0,-13-1 0,-13-12 0,13 12 0,-13-25 0,-13 12 0,13 0 0,0 0 0,-13 1 0,0 12 0,13 1 0,-13-1 0,13 14 0,0 13 0,0 0 0,0 0 0,0 13 0,0 14 0,13-1 0,0 27 0,0-13 0,0-1 0,-13 1 0,13 13 0,1-26 0,-1 12 0,0-12 0,-13-1 0,13 1 0,1-1 0,-1-13 0,0 0 0,1-13 0,-1 0 0,0 0 0,0-13 0,-13 13 0,0 0 0</inkml:trace>
  <inkml:trace contextRef="#ctx0" brushRef="#br0" timeOffset="51101">22926 5754 512,'0'0'0,"13"0"0,-13 0 0,0 0 0,0 0 0,0-13 0,-13-13 0,13 13 0,0-14 0,0 1 0,0-1 0,0 1 0,0 13 0,13-14 0,0 14 0,0-13 0,0 12 0,15 1 0,-15 0 0,13-1 0,0 14 0,14-13 0,-40 13 0,13-13 0</inkml:trace>
  <inkml:trace contextRef="#ctx0" brushRef="#br0" timeOffset="51584">23508 4934 512,'0'0'0,"0"0"0,-13 0 0,13 14 0,-14 12 0,1 0 0,0 14 0,0 0 0,0 13 0,0-14 0,-15 14 0,15 0 0,0 13 0,0 0 0,0 1 0,0-14 0,13 13 0,0-13 0,0 0 0,13-1 0,13-12 0,-13 0 0,14-1 0,-13-12 0,12 0 0,0-2 0,-13-11 0,14-1 0,-1-13 0,-13 0 0,1 0 0,-1-13 0,-13 13 0,13-14 0</inkml:trace>
  <inkml:trace contextRef="#ctx0" brushRef="#br0" timeOffset="52215">23918 5450 512,'0'13'0,"0"-13"0,0 14 0,0-1 0,-13 0 0,0 14 0,-1-1 0,-12 1 0,0-1 0,12 0 0,-13 1 0,-12-1 0,12-12 0,1 12 0,0-13 0,-1 0 0,14 1 0,0-14 0,0 0 0,-1 13 0,14-13 0,0 0 0,14 0 0,-1 0 0,13 0 0,14 0 0,-14 0 0,27 13 0,-13-13 0,-13 14 0,12-14 0,-12 0 0,-14 13 0,13-13 0,-26-13 0,13 13 0,-13 0 0,-13-14 0,0 1 0,-13 0 0,-1-1 0,1-12 0,-1 0 0,-13 12 0,1-12 0,12-1 0,-12 14 0,12-13 0,1 13 0,26-1 0,-13 1 0,13 0 0,13 0 0,-13 13 0,0-13 0</inkml:trace>
  <inkml:trace contextRef="#ctx0" brushRef="#br0" timeOffset="52665">23984 4868 512,'0'0'0,"13"0"0,1 0 0,-14 13 0,26 0 0,1 14 0,12 12 0,1 1 0,-1 13 0,15 0 0,-15 13 0,1 1 0,-1-1 0,1 0 0,-26 13 0,-1-12 0,0 12 0,-26-13 0,0 13 0,-1-12 0,-26-2 0,1-11 0,-1-2 0,-12 15 0,52-67 0,-41 40 0</inkml:trace>
  <inkml:trace contextRef="#ctx0" brushRef="#br0" timeOffset="54137">22661 6297 512,'0'0'0,"0"0"0,0 0 0,0-13 0,14 13 0,-14 0 0,0 0 0,0-13 0,0 13 0,0 0 0,0 0 0,0 0 0,0 0 0,0 0 0,0 0 0,0 0 0,-14 13 0,14 0 0,0-13 0,-13 0 0,0 14 0,0-2 0,0 1 0,-15 14 0,15 0 0,-13-14 0,0 13 0,-14 0 0,14-12 0,-1 12 0,14-12 0,-14-2 0,14 2 0,-13-14 0,12 0 0,14 13 0,-13-13 0,13 0 0,0 0 0,13 0 0,-13 0 0,27 0 0</inkml:trace>
  <inkml:trace contextRef="#ctx0" brushRef="#br0" timeOffset="54379">22701 6548 512,'0'0'0,"13"0"0,-13-13 0,-13 13 0,13-14 0,-26 2 0,-1-2 0,1-12 0,-1-1 0,-13 1 0,1 0 0,-1-14 0,1 13 0,12 1 0,-13 0 0,0-1 0,14 0 0,26 27 0,-26-13 0</inkml:trace>
  <inkml:trace contextRef="#ctx0" brushRef="#br0" timeOffset="61794">15213 3651 512,'14'0'0,"-41"0"0,27 0 0,0 0 0,0 0 0,0 0 0,0 0 0,0 0 0,0 0 0,0 0 0,0 0 0,0 0 0,0 0 0,0 0 0,-14 0 0,14 0 0,0 0 0,0 0 0,0 0 0,-13 0 0,13 0 0,0 0 0,0 0 0,-13 0 0,13 0 0,0 0 0,-13 0 0,13 0 0,-27 0 0,27 0 0,0 0 0,0 0 0,-13 0 0,13 0 0</inkml:trace>
  <inkml:trace contextRef="#ctx0" brushRef="#br0" timeOffset="64405">15293 3241 512,'0'0'0,"0"0"0,0 0 0,0 0 0,0 0 0,0 0 0,0-13 0,0 13 0,13-14 0,0 14 0,0-13 0,13 13 0,1-13 0,13 0 0,13 0 0,-14-1 0,14 1 0,1 13 0,11-13 0,1-1 0,14 1 0,-1 0 0,0 13 0,14 0 0,13 0 0,0 13 0,13 0 0,-13 14 0,13-14 0,0 14 0,0-1 0,14 1 0,-15 12 0,2-25 0,-2 25 0,2-12 0,-1 12 0,0-12 0,13 13 0,-13-1 0,13 14 0,14-13 0,-27 13 0,13 0 0,1 0 0,-1 0 0,-13-14 0,0 1 0,13 13 0,-13-14 0,0 1 0,0 0 0,1 13 0,-15-13 0,15 0 0,-28-1 0,14 1 0,-14-14 0,14 0 0,-13 14 0,0-26 0,-14 11 0,13 2 0,-12-14 0,-1 1 0,1 12 0,-1-12 0,0-1 0,-12 0 0,-2 1 0,1-2 0,-12-12 0,-1 13 0,-14-13 0,14 14 0,-13-14 0,0 13 0,-14-13 0,0 13 0,14 1 0,-27-14 0,14 12 0,-14-12 0,1 0 0,-14 0 0,0 0 0,0 0 0,0 0 0,0 14 0,0-14 0,0 0 0,-14 13 0,14 0 0,-27 0 0,14 1 0,0-1 0,-13 0 0,12 14 0,1-14 0,0 0 0,0-13 0,13 13 0,-13 1 0,13-14 0,0 0 0,0 0 0,13 0 0,-13 0 0,13 0 0,13-14 0,-12 1 0,-1 0 0,13 13 0,-13-13 0,1 0 0,-1-1 0,1 1 0,-14 0 0,0-1 0,0 1 0,0 0 0,0 0 0,-14-1 0,1 2 0,-1-15 0,-12 14 0,0-14 0,12 1 0,-12 13 0,0 0 0,12-1 0,1-12 0,0 26 0,13 0 0,-13-14 0</inkml:trace>
  <inkml:trace contextRef="#ctx0" brushRef="#br0" timeOffset="67151">22410 4630 512,'0'0'0,"0"0"0,0 0 0,-14-14 0,1 14 0,0 0 0,-13 0 0,-1 0 0,1 14 0,-1-14 0,1 13 0,13 13 0,0-12 0,13-1 0,0 14 0,13-1 0,-13-13 0,26 0 0,-13 1 0,14-14 0,-14 0 0,0 0 0,0-14 0,14 1 0,-14-13 0,13-14 0,-12 13 0,-1-12 0,-13 13 0,14-14 0,-14 13 0,0 1 0,13 0 0,-13 12 0,0 14 0,0-13 0,0 13 0,0 13 0,13 1 0,-13 12 0,13 13 0,0 1 0,0 0 0,1-1 0,-1 1 0,0-13 0,0-14 0,0 13 0,0-12 0,1-1 0,-14-13 0,14 0 0</inkml:trace>
  <inkml:trace contextRef="#ctx0" brushRef="#br0" timeOffset="67310">22847 4683 512,'0'0'0,"13"0"0,0 0 0,-13 0 0,13-14 0,-13 14 0,13-13 0,-13 13 0,0-13 0</inkml:trace>
  <inkml:trace contextRef="#ctx0" brushRef="#br0" timeOffset="67468">23124 4656 512,'13'0'0,"0"0"0,1 0 0,-1 0 0,0-13 0,1 13 0,-1-13 0,-13 13 0,13-14 0</inkml:trace>
  <inkml:trace contextRef="#ctx0" brushRef="#br0" timeOffset="67634">23587 4630 512,'14'0'0,"12"0"0,1 0 0,-14 0 0,0 0 0,0 0 0,0-14 0,-13 14 0,13 0 0</inkml:trace>
  <inkml:trace contextRef="#ctx0" brushRef="#br0" timeOffset="86103">2354 4061 512,'0'-13'0,"0"26"0,0-13 0,0 0 0,0 0 0,0 0 0,0 0 0,0 0 0,0 0 0,0 0 0,0 0 0,0 0 0,0 0 0,0 0 0,0 0 0,0 0 0,-13 0 0,0 0 0,13 0 0,-13 13 0,-1-13 0,-12 0 0,26 0 0,-26 0 0,-1-13 0,14 13 0,-14 0 0,14 0 0,0 0 0,-14-13 0,14 13 0,0-13 0,0 13 0,0 0 0,0-13 0,-1 13 0,1-14 0,13 14 0,0 0 0,0 0 0</inkml:trace>
  <inkml:trace contextRef="#ctx0" brushRef="#br0" timeOffset="92793">21868 5000 512,'0'0'0,"0"-13"0,0 13 0,0-13 0,13-1 0,-13 14 0,0 0 0,0 0 0,13 0 0,0 0 0,0-12 0,-13 24 0,27-12 0,-14 0 0,13 0 0,1 14 0,0-14 0,12 0 0,-12 13 0,12-13 0,1 13 0,0-13 0,-1 0 0,14 0 0,-13 14 0,13-14 0,-13 13 0,12 0 0,-12-13 0,27 13 0,-15-13 0,1 0 0,13 0 0,-13 0 0,0 0 0,13 0 0,-12 0 0,11 0 0,-12 0 0,13 0 0,-13 0 0,13 0 0,-13-13 0,1 13 0,11 0 0,-12-13 0,14 13 0,-14-13 0,-1 13 0,1 0 0,0 0 0,13-14 0,-13 14 0,0 0 0,0-13 0,13 13 0,-13 0 0,0 0 0,0-13 0,0-1 0,13 14 0,-26 0 0,26 0 0,-13 0 0,13 0 0,0 0 0,-13 0 0,0 14 0,13-1 0,-66-13 0,53 0 0</inkml:trace>
  <inkml:trace contextRef="#ctx0" brushRef="#br0" timeOffset="95888">19923 5014 512,'0'0'0,"0"0"0,-14 0 0,14 0 0,0 13 0,-13 0 0,13 14 0,-13-1 0,13 14 0,0-1 0,0 1 0,0 13 0,13 0 0,-13 0 0,0 0 0,-13-14 0,13 1 0,0 0 0,0 0 0,13-14 0,-13 0 0,0-12 0,13 12 0,14 1 0,-14-14 0,0 0 0,14 13 0,0-12 0,-1-1 0,14 0 0,12 1 0,-12-1 0,0 0 0,26 0 0,-13 0 0,13 0 0,0 1 0,0-1 0,14-13 0,-1 13 0,-13-13 0,14 0 0,-1 0 0,0 14 0,1-14 0,12 0 0,-12 0 0,-1 0 0,14 13 0,-14-13 0,0 12 0,14-12 0,-14 14 0,14-14 0,-14 13 0,14-13 0,0 0 0,-14 13 0,14 1 0,-1-14 0,-12 13 0,12-13 0,1 13 0,-14-13 0,14 14 0,-14-14 0,13 0 0,-12 13 0,-1-13 0,1 13 0,12-13 0,-13 14 0,1-14 0,-1 12 0,1-12 0,-1 13 0,0-13 0,-12 14 0,-1-14 0,13 0 0,-12 13 0,-15-13 0,14 0 0,-12 14 0,-2-14 0,1 0 0,0 13 0,-13-13 0,13 0 0,-27 12 0,14-12 0,13 14 0,-26-14 0,-1 0 0,0 13 0,-13-13 0,14 0 0,-14 0 0,13 0 0,-12 0 0,-14 13 0,13-13 0,1 0 0,-14 0 0,13 0 0,-13 0 0,13 0 0,-13 0 0,13-13 0,-13 13 0,13-13 0,-13-1 0,14 2 0,-14-1 0,13-1 0,-13-13 0,13 14 0,-13-13 0,13-14 0,0 14 0,0-1 0,1-12 0,-1-1 0,0 13 0,0-12 0,1-1 0,-14 0 0,26 14 0,-12-14 0,-14 14 0,13-1 0,-13 1 0,13 0 0,-13 12 0,0-12 0,-13 0 0,13 12 0,-13-12 0,-1 12 0,1-12 0,0 13 0,-1-1 0,14 14 0,-13-13 0</inkml:trace>
  <inkml:trace contextRef="#ctx0" brushRef="#br0" timeOffset="103686">1759 6442 512,'0'-13'0,"0"26"0,0-13 0,0 0 0,0 0 0,0 0 0,0 0 0,0 0 0,0 0 0,0 0 0,0 0 0,0 0 0,0 0 0,0 0 0,0 0 0,0 0 0,0 0 0,0 0 0,0 0 0,0 0 0,-13 0 0,13 0 0,0 0 0,0 0 0,0 0 0,0 0 0,0 0 0,0 0 0,0 13 0,0-13 0,0 0 0,0 0 0,0 0 0,0 0 0,0 0 0,13 0 0,-13 0 0,0 0 0,0 0 0,0 0 0,0 0 0,0 14 0,0-14 0,0 0 0,0 0 0,0 0 0,0 13 0,0-13 0,0 0 0,0 0 0,0 0 0,0 0 0,0 0 0,13 13 0,-13-13 0</inkml:trace>
  <inkml:trace contextRef="#ctx0" brushRef="#br0" timeOffset="163113">2606 2870 512,'13'-13'0,"-13"13"0,13 0 0,-13 0 0,14 0 0,-14 0 0,-14 0 0,14 0 0,-13 0 0,0 0 0,-1 0 0,1-13 0,-13 13 0,-14 0 0,14 0 0,-1 0 0,1 0 0,0 0 0,-1 13 0,13 0 0,-12 1 0,13-1 0,-14 0 0,14 1 0,0 12 0,13 0 0,0 1 0,-13 13 0,13-14 0,0 13 0,0 15 0,0-15 0,0 1 0,0 0 0,-13-1 0,13-12 0,0 12 0,0-12 0,0-14 0,13 14 0,-13-14 0,0 0 0,0 0 0,13 1 0,-13-1 0,13 0 0,0-13 0,14 13 0,-1 14 0,1-27 0,26 13 0,-13 0 0,12 0 0,1 0 0,14-13 0,-15 14 0,27-14 0,-12 13 0,12 0 0,-79-13 0,53 0 0</inkml:trace>
  <inkml:trace contextRef="#ctx0" brushRef="#br0" timeOffset="166783">17661 5517 512,'0'0'0,"0"0"0,0 13 0,-13-13 0,13 0 0,-14 0 0,1-13 0,-14 13 0,-12 0 0,12 0 0,-26-14 0,14 14 0,-15 0 0,2 0 0,-14 14 0,13-14 0,0 13 0,-13 0 0,13 0 0,13 14 0,0-1 0,1 14 0,12-1 0,1 1 0,26 0 0,-13 26 0,13-13 0,0 0 0,13-1 0,-13 2 0,26-2 0,1 2 0,12-2 0,1-12 0,0 13 0,13-14 0,13 15 0,0-15 0,-13-13 0,26 14 0,1-14 0,-1 1 0,-13 0 0,14-14 0,-1-13 0,-13 13 0,0-13 0,0-13 0,-13 13 0,14-27 0,-15 1 0,-12 0 0,-1-14 0,2-13 0,-15 0 0,-13 13 0,-13-12 0,0-15 0,0 15 0,-13-2 0,-27-12 0,13 13 0,-12-13 0,-27 13 0,13 1 0,-13-2 0,0 2 0,0 12 0,-1 13 0,-12 1 0,13 0 0,-14 12 0,80 14 0,-66-13 0</inkml:trace>
  <inkml:trace contextRef="#ctx0" brushRef="#br0" timeOffset="167282">16854 5966 512,'0'0'0,"0"-14"0,-13 14 0,13-12 0,-14 12 0,1-13 0,13-1 0,-13-12 0,13-14 0,-14 14 0,1-27 0,13 13 0,0-13 0,0 13 0,13-12 0,-13-1 0,14 0 0,12 0 0,-12 0 0,12 0 0,0 0 0,1 0 0,12 13 0,-12-13 0,0 1 0,25 12 0,-12 0 0,13 1 0,0-1 0,0 13 0,0 1 0,-1 0 0,2 12 0,-15 1 0,-39 13 0,53-27 0</inkml:trace>
  <inkml:trace contextRef="#ctx0" brushRef="#br0" timeOffset="168056">17899 4511 512,'0'14'0,"0"11"0,13 29 0,0-15 0,0 14 0,-13 0 0,13-13 0,-13 0 0,14-14 0,-1 13 0,-13-25 0,0 12 0,13-26 0,-13 14 0,0-14 0,0 0 0,0 0 0,0 0 0,-13-14 0,13 14 0,0-26 0,-13-1 0,-1-25 0,1 12 0,0-13 0,-13 0 0,13 13 0,-1 1 0,14-1 0,-13 13 0,26 1 0,-13 0 0,27 12 0,-27 1 0,26 0 0,-13 13 0,0 0 0,14 0 0,0 0 0,12 26 0,-12-12 0,-1-1 0,0 14 0,-12-2 0,-1 2 0,-13 0 0,0-1 0,0 0 0,0 1 0,-27-14 0,14 14 0,-13-27 0,0 13 0,-1-13 0,1 0 0,-1 0 0,14-13 0,-1 13 0,14 0 0,-13-27 0</inkml:trace>
  <inkml:trace contextRef="#ctx0" brushRef="#br0" timeOffset="168405">18269 4525 512,'13'0'0,"-13"12"0,27 1 0,-14 14 0,13 0 0,-13-15 0,14 2 0,13-1 0,-27 0 0,0-13 0,14 0 0,-14-13 0,0 0 0,-13-1 0,0 2 0,0-15 0,0-13 0,-13 14 0,0 0 0,13-1 0,-13 0 0,13 1 0,0 0 0,0 26 0,0-13 0</inkml:trace>
  <inkml:trace contextRef="#ctx0" brushRef="#br0" timeOffset="168921">18468 4074 512,'0'0'0,"0"0"0,0 0 0,0 14 0,0-1 0,13 13 0,-13 1 0,26 12 0,-13 15 0,14-15 0,-1 14 0,1 13 0,13-26 0,-27 13 0,13-26 0,-13-2 0,1-11 0,-1-14 0,0 13 0,-13-26 0,0 13 0,13-14 0,-13-11 0,0 11 0,0-12 0,0 12 0,0 1 0,13 0 0,1-1 0,-1 14 0,0 14 0,1-14 0,12 26 0,-13-12 0,-13-1 0,0 0 0,0 13 0,0-13 0,0 1 0,-26-1 0,13 0 0,-1-13 0,-26 0 0,27 0 0,0-13 0,-13-14 0,26 27 0,-14-13 0</inkml:trace>
  <inkml:trace contextRef="#ctx0" brushRef="#br0" timeOffset="169237">18798 4048 512,'0'0'0,"0"13"0,0 0 0,14 14 0,-1-1 0,13 14 0,-26 13 0,27 13 0,-14-13 0,13-13 0,-13 12 0,1-12 0,-1-13 0,0 0 0,0-15 0,0 1 0,1 1 0,-14-14 0,0 0 0,13-14 0</inkml:trace>
  <inkml:trace contextRef="#ctx0" brushRef="#br0" timeOffset="169429">19103 4379 512,'0'0'0,"0"0"0,13 0 0,-13 12 0,13 2 0,0 12 0,-13-12 0,13 12 0,0 1 0,1 0 0,-1-15 0,1 1 0,-14-13 0,0 0 0</inkml:trace>
  <inkml:trace contextRef="#ctx0" brushRef="#br0" timeOffset="169571">19037 4260 512,'0'-13'0,"0"13"0,0-14 0,13 1 0,-13 0 0,0 13 0,13 0 0</inkml:trace>
  <inkml:trace contextRef="#ctx0" brushRef="#br0" timeOffset="169852">19380 4286 512,'0'0'0,"-13"0"0,13 0 0,-13 13 0,-1 14 0,14-1 0,-13 1 0,26-1 0,-13-13 0,27 0 0,-1 14 0,1-14 0,0-13 0,-1 0 0,14 0 0,-1 0 0,-13-13 0,2 0 0,-28 13 0,26-27 0</inkml:trace>
  <inkml:trace contextRef="#ctx0" brushRef="#br0" timeOffset="170203">19790 3691 512,'0'0'0,"14"13"0,-14 0 0,0 14 0,13 26 0,0-1 0,1 15 0,-1-1 0,0 0 0,13 0 0,-13 1 0,1-15 0,-1 1 0,0-13 0,-13 0 0,13-15 0,0 2 0,-13 0 0,14-27 0,-14 0 0,13 0 0</inkml:trace>
  <inkml:trace contextRef="#ctx0" brushRef="#br0" timeOffset="170551">20029 4035 512,'0'0'0,"0"0"0,0 0 0,-13 0 0,-1 13 0,1 0 0,-14 14 0,1-1 0,26-13 0,-13 14 0,-1 0 0,14-15 0,0 15 0,0-14 0,14 1 0,-14-1 0,13 0 0,0 13 0,13-13 0,-12 1 0,13 12 0,-14-12 0,13-1 0,-13-1 0,14 2 0,-1-14 0,-26 0 0,13 0 0</inkml:trace>
  <inkml:trace contextRef="#ctx0" brushRef="#br0" timeOffset="170984">20254 4127 512,'13'-13'0,"13"0"0,1 13 0,-14-13 0,13-1 0,-13 1 0,14-13 0,-13 13 0,-14-1 0,13 1 0,-13 0 0,0-1 0,-13 2 0,-1 12 0,0 0 0,1 0 0,-13 0 0,13 12 0,-14 15 0,14-14 0,0 14 0,13-1 0,-13 14 0,26-14 0,0 1 0,0 0 0,14-15 0,-14 15 0,13-14 0,1 1 0,0-14 0,-1 0 0,0 0 0,1 0 0,-14-14 0,-13 14 0,13-26 0</inkml:trace>
  <inkml:trace contextRef="#ctx0" brushRef="#br0" timeOffset="171458">20518 3982 512,'13'0'0,"-13"0"0,13 13 0,1 0 0,-1 14 0,13-1 0,1 1 0,-14-1 0,14-13 0,-1-13 0,0 14 0,-12-14 0,-1 0 0,0-14 0,0 14 0,-13-13 0,13-13 0,-13 12 0,0-12 0,0 0 0,0 12 0,13 1 0,-13 0 0,0 13 0,14 0 0,0 0 0,-1 13 0,13 14 0,1-1 0,-1 14 0,0-1 0,1 15 0,-14-15 0,0 1 0,1-14 0,-14 0 0,0 1 0,-14 0 0,1-14 0,-14-13 0,14 12 0,0-12 0,-13-12 0,26 12 0,-13-13 0</inkml:trace>
  <inkml:trace contextRef="#ctx0" brushRef="#br0" timeOffset="171900">21563 3678 512,'0'0'0,"0"0"0,0 0 0,-13 13 0,0-13 0,-1 26 0,1-12 0,-13 12 0,-1 0 0,14 1 0,0 12 0,13-12 0,13 13 0,0 0 0,1-28 0,12 15 0,0 0 0,-12-14 0,12-13 0,0 13 0,15-13 0,-15-13 0,13 0 0,-39 13 0,27-14 0</inkml:trace>
  <inkml:trace contextRef="#ctx0" brushRef="#br0" timeOffset="172257">21841 3731 512,'0'0'0,"0"-14"0,0 14 0,-13 0 0,13-13 0,-26 13 0,12 13 0,1-13 0,-1 14 0,1 12 0,0 0 0,13 1 0,0-1 0,13 1 0,14-1 0,-14 1 0,14-1 0,-1-12 0,1-2 0,-14-12 0,13 0 0,-13-12 0,0-2 0,1 1 0,-14-14 0,0 1 0,0-14 0,0 14 0,-14-1 0,1 1 0,0 0 0,0 12 0,13 14 0,-13-13 0</inkml:trace>
  <inkml:trace contextRef="#ctx0" brushRef="#br0" timeOffset="172573">22185 3956 512,'0'0'0,"0"0"0,0 0 0,0-14 0,0 14 0,0-13 0,0 0 0,0-14 0,0 1 0,-14-14 0,14 14 0,14-14 0,-14 14 0,13-1 0,1 1 0,-1-1 0,0 14 0,-13 13 0,26 0 0</inkml:trace>
  <inkml:trace contextRef="#ctx0" brushRef="#br0" timeOffset="172931">22489 3916 512,'0'0'0,"0"0"0,0-14 0,-13 14 0,13-13 0,-13-13 0,0-1 0,0-12 0,13 12 0,-14-12 0,14 12 0,0-13 0,0 14 0,14-1 0,-1 14 0,0 0 0,13 0 0,-26 13 0,13 0 0</inkml:trace>
  <inkml:trace contextRef="#ctx0" brushRef="#br0" timeOffset="173364">22661 3704 512,'14'0'0,"-14"0"0,13-13 0,0 13 0,0 0 0,-13-13 0,13-1 0,0 1 0,1 0 0,-14-14 0,13 14 0,-13 0 0,-13 0 0,13-1 0,-14 1 0,-12 13 0,13 0 0,-13 0 0,12 0 0,-25 13 0,39 1 0,-13-1 0,-1 13 0,14 1 0,14-1 0,-1 1 0,0-14 0,13 14 0,1-14 0,-1-13 0,14 13 0,-14-13 0,14-13 0,0 0 0,-40 13 0,26 0 0</inkml:trace>
  <inkml:trace contextRef="#ctx0" brushRef="#br0" timeOffset="173721">22978 3479 512,'0'0'0,"0"-13"0,0 13 0,0 0 0,-13 0 0,0 0 0,0 13 0,0 0 0,-1 1 0,14 12 0,0-13 0,0 14 0,14-14 0,-1 0 0,0-13 0,0 13 0,14 0 0,-13-13 0,-1 14 0,13-1 0,-13 0 0,0-13 0,1 14 0,-14 12 0,13-13 0,-13 1 0,-13 12 0,13-13 0,-14 0 0,1-13 0,0 14 0,13-14 0,-13-14 0,13 14 0,0 0 0</inkml:trace>
  <inkml:trace contextRef="#ctx0" brushRef="#br0" timeOffset="174179">23217 3691 512,'0'0'0,"13"13"0,0 0 0,1 14 0,-1 12 0,0-12 0,-13-1 0,13 1 0,-13-14 0,0 13 0,0-26 0,0 0 0,0 0 0,0-26 0,-13 13 0,13-14 0,-13-12 0,0-1 0,-1-13 0,-12 13 0,26-13 0,-13 14 0,-1-1 0,28 27 0,-14-14 0,13 27 0,0-13 0,14 26 0,-14-13 0,13 27 0,-13-14 0,14 13 0,-14 1 0,-13-14 0,0 13 0,0-12 0,-13-1 0,0 0 0,-1-13 0,1 0 0,0 0 0,13 0 0,0 0 0,-13-13 0</inkml:trace>
  <inkml:trace contextRef="#ctx0" brushRef="#br0" timeOffset="174495">23508 3466 512,'0'13'0,"0"-13"0,0 13 0,0-13 0,0 27 0,0-1 0,0-13 0,13 14 0,-13-1 0,13-13 0,0-13 0,1 14 0,-1-14 0,0-14 0,1 1 0,-1 0 0,-13 0 0,0 0 0,0-1 0,0-12 0,0 13 0,0-14 0,-13 14 0,-1 0 0,14 13 0,0-13 0</inkml:trace>
  <inkml:trace contextRef="#ctx0" brushRef="#br0" timeOffset="174845">23719 3439 512,'14'14'0,"-1"-14"0,-13 13 0,13 13 0,-13-12 0,0-1 0,13 13 0,-13-26 0,0 13 0,0-13 0,0 0 0,0-13 0,0 0 0,0 0 0,0 0 0,0-1 0,0-12 0,0 13 0,13-14 0,-13 27 0,14-13 0,-1 13 0,1 13 0,-1-13 0,0 27 0,0-14 0,0 0 0,1 14 0,-1-1 0,0-13 0,-13 0 0,0-13 0,13 0 0</inkml:trace>
  <inkml:trace contextRef="#ctx0" brushRef="#br0" timeOffset="175344">24103 3386 512,'0'0'0,"0"0"0,-13 0 0,13 0 0,-13 14 0,13-1 0,-13 0 0,13 14 0,0-1 0,0-13 0,13 1 0,-13-1 0,13-13 0,0 0 0,-13-13 0,13-1 0,0 1 0,-13-13 0,0-1 0,0-13 0,0 1 0,-13-1 0,0 0 0,0 1 0,0 12 0,0 1 0,-1 13 0,1-1 0,13 14 0,0 0 0,13 14 0,1-1 0,-1 26 0,13 1 0,-13 0 0,0-1 0,1 1 0,-1 0 0,0-14 0,13-12 0,-12-1 0,0-13 0,-1 0 0,13-13 0,-13-14 0,-13 27 0,13-26 0</inkml:trace>
  <inkml:trace contextRef="#ctx0" brushRef="#br0" timeOffset="175669">24341 3254 512,'0'0'0,"0"0"0,0 0 0,-13 0 0,0 13 0,0 1 0,13-1 0,-14 0 0,1 13 0,0-12 0,0-1 0,13 0 0,0 0 0,0 1 0,13-1 0,-13 0 0,13 0 0,0 1 0,1-1 0,-14 0 0,13 14 0,-13-1 0,0 0 0,-13 14 0,-1-14 0,-12 1 0,0 0 0,-1 12 0,-26-25 0,0 12 0,53-26 0,-39 13 0</inkml:trace>
  <inkml:trace contextRef="#ctx0" brushRef="#br0" timeOffset="176143">21682 4247 512,'0'0'0,"0"13"0,0-13 0,0 13 0,0 0 0,13 13 0,1 1 0,-1-14 0,0 14 0,13-1 0,-12 0 0,-1-12 0,1 12 0,-1-12 0,0-14 0,-13 13 0,0-13 0,0-13 0</inkml:trace>
  <inkml:trace contextRef="#ctx0" brushRef="#br0" timeOffset="176370">21788 4299 512,'0'0'0,"-13"0"0,-1 0 0,1 0 0,-13 13 0,-1 1 0,1-1 0,-13 0 0,25-13 0,1 14 0,-1-14 0,1 13 0,13-13 0,13 0 0,1 0 0,-14 0 0,13 0 0</inkml:trace>
  <inkml:trace contextRef="#ctx0" brushRef="#br0" timeOffset="176700">21933 4233 512,'0'0'0,"0"14"0,-13-14 0,13 13 0,-13-13 0,13 26 0,-13-13 0,13 14 0,13-14 0,0 14 0,-13-14 0,40-13 0,-27 0 0,14 0 0,-1 0 0,-12 0 0,12-13 0,-13-1 0,0-12 0,-13 12 0,14-12 0,-14 0 0,-14 13 0,1-1 0,0 1 0,-13 0 0,26 13 0,-14-14 0</inkml:trace>
  <inkml:trace contextRef="#ctx0" brushRef="#br0" timeOffset="177133">22648 4167 512,'0'0'0,"0"0"0,0 0 0,0 0 0,0 0 0,0 0 0,0 0 0,13 0 0,1 0 0,-1 0 0,0 0 0,0-13 0,13 13 0,-12 0 0,-14 0 0,13 0 0</inkml:trace>
  <inkml:trace contextRef="#ctx0" brushRef="#br0" timeOffset="205671">2474 4525 512,'0'0'0,"0"0"0,0 0 0,13 0 0,-13-14 0,0 14 0,-13 0 0,13 0 0,0 0 0,-14 0 0,1-13 0,0 13 0,0-13 0,-14 13 0,14 0 0,-14-14 0,-12 14 0,-1 14 0,14-14 0,-1 0 0,-13 13 0,14 14 0,-1-2 0,-12-11 0,26 26 0,-14-14 0,14 13 0,-13-12 0,12 13 0,14 13 0,-13-13 0,13-1 0,0 1 0,13 0 0,1 12 0,12 1 0,1 0 0,-1-13 0,13 13 0,14-13 0,-13-1 0,13 1 0,13 0 0,1-1 0,-1 1 0,13 0 0,-79-40 0,66 26 0</inkml:trace>
  <inkml:trace contextRef="#ctx0" brushRef="#br0" timeOffset="217434">5808 12343 512,'0'0'0,"0"13"0,0-13 0,0 0 0,0 0 0,0 0 0,0 0 0,13 0 0,-13 0 0,13 0 0,-13 0 0,13 13 0,-13-13 0,13 0 0,0 0 0,-13 0 0,14 0 0,-1 0 0,13 0 0,-13 0 0,1-13 0,12 13 0,-13 0 0,14 0 0,-14-13 0,14 13 0,-1 0 0,0 0 0,1 0 0,-1 0 0,1 0 0,13 0 0,-27-13 0,27 13 0,-1 0 0,-13 0 0,14 0 0,0 0 0,0 0 0,-14 0 0,14 13 0,-1-13 0,15 0 0,-28 0 0,27 0 0,-14 0 0,1 13 0,0-13 0,0 0 0,12 0 0,-12 0 0,13 0 0,-13 0 0,13 0 0,-14 0 0,1 13 0,13-13 0,0 0 0,-14 0 0,14 0 0,1 0 0,-15 0 0,14 0 0,0 0 0,0 0 0,-13 0 0,12 0 0,1 0 0,-13 0 0,13 0 0,0 0 0,-14 0 0,2 0 0,11 0 0,-12-13 0,-1 13 0,14 0 0,-13-13 0,0 13 0,13 0 0,-14 0 0,2 0 0,-2-13 0,1 13 0,12 0 0,-25 0 0,12 0 0,-12 0 0,13-14 0,-1 14 0,-12 0 0,12 0 0,-12 0 0,13 0 0,-14 0 0,14 0 0,-14 0 0,1 0 0,12 0 0,-12-13 0,-14 13 0,14 0 0,-1 0 0,-13 0 0,14 0 0,-14 0 0,13 0 0,-13 13 0,14-13 0,-13 0 0,-14 14 0,0-14 0,13 0 0</inkml:trace>
  <inkml:trace contextRef="#ctx0" brushRef="#br0" timeOffset="225164">4074 7051 512,'-13'0'0,"13"0"0,0 13 0,0-13 0,0 0 0,0 0 0,0 0 0,-13 0 0,13 0 0,-26-13 0,12 13 0,-13 0 0,14 0 0,-13-13 0,-1 13 0,-12-14 0,-1 14 0,14-13 0,-14 13 0,0-13 0,-13 0 0,14 13 0,-15-14 0,15 14 0,-27 0 0,26-13 0,-26 13 0,13 0 0,0-13 0,1 13 0,-15-13 0,14 13 0,1 0 0,-15 0 0,14 0 0,0-13 0,-12 13 0,11 0 0,-12 0 0,13 0 0,0-14 0,0 14 0,1 0 0,12 0 0,-13 0 0,13 0 0,0-13 0,1 13 0,13-13 0,-15 13 0,28 0 0,-13-13 0,-1 13 0,1 0 0,26 0 0,-13 13 0</inkml:trace>
  <inkml:trace contextRef="#ctx0" brushRef="#br0" timeOffset="230823">2408 3281 512,'0'-14'0,"0"14"0,0-13 0,0 13 0,13-13 0,-13 13 0,0-13 0,0 13 0,0 0 0,0 0 0,0 0 0,0 0 0,0 0 0,0 0 0,-13 0 0,13 0 0,0-14 0</inkml:trace>
  <inkml:trace contextRef="#ctx0" brushRef="#br0" timeOffset="230957">2394 3214 512,'0'0'0,"0"0"0,0-13 0,14 13 0,-14 0 0,0 0 0,0 0 0,0 0 0,0 13 0,0-13 0,0 14 0</inkml:trace>
  <inkml:trace contextRef="#ctx0" brushRef="#br0" timeOffset="270442">16761 12581 512,'40'0'0,"0"0"0,-1 13 0,14-13 0,-14 0 0,2 0 0,-2 0 0,14-13 0,0 13 0,-14-14 0,28 14 0,-28-12 0,14-2 0,14 1 0,-1 0 0,-14 0 0,15 13 0,-1 0 0,-13 0 0,12 0 0,-11 13 0,12-13 0,-13 13 0,13 0 0,0 1 0,0-2 0,1-12 0,-1 14 0,-1-14 0,15 0 0,-1 0 0,1-14 0,-14 2 0,26-2 0,-12 1 0,-1-13 0,0 12 0,1-12 0,-1 12 0,1-12 0,-1 13 0,-13-14 0,1 14 0,12 0 0,-13 0 0,0 13 0,0 0 0,0 0 0,1 0 0,12 0 0,-26 13 0,-53-13 0,66 0 0</inkml:trace>
  <inkml:trace contextRef="#ctx0" brushRef="#br0" timeOffset="313200">17740 4709 512,'0'14'0,"0"-41"0,0 14 0,13-1 0,-13 1 0,0 26 0,0-13 0,13 14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4T19:48:58.8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4524 5199 512,'0'0'0,"0"0"0,-13 13 0,13 0 0,0 14 0,0-1 0,13 14 0,0 0 0,0-1 0,14 14 0,13 0 0,-1 0 0,-12-13 0,26 13 0,-27-27 0,27 14 0,-13-27 0,-1 0 0,1 0 0,-1-13 0,2-13 0,-2-13 0,-12-1 0,-1-12 0,0-1 0,1 0 0,-14-12 0,0-2 0,0 15 0,-13-14 0,14 0 0,-14 13 0,0 40 0,13-39 0</inkml:trace>
  <inkml:trace contextRef="#ctx0" brushRef="#br0" timeOffset="499">5291 5040 512,'13'0'0,"1"13"0,-14-13 0,13 27 0,13 12 0,-13 1 0,1 13 0,13 13 0,-1 14 0,0-14 0,1 0 0,-1-13 0,0 0 0,-12-14 0,-1-12 0,0-1 0,-13-26 0,13 14 0,-13-28 0,14 14 0,-1-26 0,-13-1 0,13-12 0,1-1 0,-1-13 0,0 13 0,0 1 0,14 12 0,-14-12 0,13 12 0,0 1 0,15 13 0,-15-1 0,0 14 0,1 0 0,12 27 0,-25-1 0,12 14 0,1 13 0,-14-14 0,14 1 0,-27 13 0,0-13 0,13-1 0,-13-12 0,0-14 0,13 0 0,-13 1 0,0-28 0,13 1 0,-13-13 0,13-14 0,-13 40 0,13-40 0</inkml:trace>
  <inkml:trace contextRef="#ctx0" brushRef="#br0" timeOffset="839">6310 4669 512,'0'0'0,"0"0"0,0 0 0,0 0 0,0 14 0,0 12 0,0 14 0,13 26 0,0 0 0,0 13 0,1 14 0,12-13 0,-12 12 0,12-12 0,-13-1 0,1 0 0,-1-12 0,0-1 0,0-13 0,0 0 0,1-27 0,-14 0 0,13-12 0,-13-14 0,13-14 0,-13 1 0,0 13 0,13-39 0</inkml:trace>
  <inkml:trace contextRef="#ctx0" brushRef="#br0" timeOffset="1082">6786 5331 512,'0'0'0,"0"0"0,0 13 0,13 14 0,-13-1 0,0 14 0,0 13 0,14-13 0,-14 13 0,13-14 0,0 1 0,1-14 0,-1 1 0,-13-14 0,13 0 0,-13-13 0,13-13 0,-13 13 0,0-26 0</inkml:trace>
  <inkml:trace contextRef="#ctx0" brushRef="#br0" timeOffset="1223">6759 5305 512,'0'0'0,"-13"-27"0,13 1 0,0 13 0,0-14 0,13 0 0,1 14 0,-14 13 0,13-13 0</inkml:trace>
  <inkml:trace contextRef="#ctx0" brushRef="#br0" timeOffset="1547">7315 5305 512,'0'0'0,"-13"0"0,13 0 0,-26 13 0,-1 0 0,-12 14 0,-1-1 0,0 0 0,14 1 0,-1-1 0,14 14 0,13-13 0,0-1 0,26 1 0,14-1 0,-14 0 0,41-12 0,-27-1 0,12-13 0,14 0 0,-12 0 0,-15-13 0,14-1 0,-14-12 0,2 0 0,-15-14 0,-26 40 0,26-40 0</inkml:trace>
  <inkml:trace contextRef="#ctx0" brushRef="#br0" timeOffset="1947">7818 4829 512,'0'0'0,"0"13"0,0-13 0,0 13 0,-13 0 0,13 13 0,-14 1 0,14 12 0,0 1 0,0 13 0,0 13 0,0-13 0,14 14 0,-14-14 0,13 13 0,-13 0 0,14 0 0,-14-13 0,0 0 0,0 0 0,13 0 0,-13-14 0,0 1 0,0-13 0,13-1 0,-13-13 0,13 0 0,0-13 0,-13 0 0,0 0 0</inkml:trace>
  <inkml:trace contextRef="#ctx0" brushRef="#br0" timeOffset="2628">6918 5702 512,'0'0'0,"0"0"0,-13 0 0,13-14 0,0 14 0,0 0 0,0 0 0,0-13 0,0 13 0,0-13 0,0 13 0,0-13 0,13-1 0,-13-12 0,0 0 0,-13-1 0,13-12 0,0-15 0,0 15 0,13-14 0,-13 13 0,14-13 0,-14 27 0,13-27 0,-13 53 0,0-27 0</inkml:trace>
  <inkml:trace contextRef="#ctx0" brushRef="#br0" timeOffset="3527">8215 5384 512,'0'0'0,"-13"0"0,-1 13 0,-25-13 0,12 13 0,-25 1 0,-1 12 0,-1-13 0,15 1 0,-14-1 0,14 0 0,12 14 0,0-27 0,14 13 0,0 0 0,13-13 0,0 13 0,13-13 0,0 0 0,14 0 0,13 14 0,-1-1 0,14 0 0,0 0 0,-13 14 0,26-14 0,-27 27 0,14-14 0,-13 0 0,13-12 0,-13 12 0,-14-12 0,14-1 0,-40-13 0,40 0 0</inkml:trace>
  <inkml:trace contextRef="#ctx0" brushRef="#br0" timeOffset="3787">8903 5292 512,'13'-14'0,"-13"14"0,0 0 0,0-13 0,0 13 0,0 0 0,0 0 0,0 0 0</inkml:trace>
  <inkml:trace contextRef="#ctx0" brushRef="#br0" timeOffset="3952">9128 5635 512,'0'0'0,"0"0"0,0 0 0,0 0 0,-14 0 0,14 0 0,0 0 0</inkml:trace>
  <inkml:trace contextRef="#ctx0" brushRef="#br0" timeOffset="6157">10940 5185 512,'0'14'0,"13"12"0,-13 14 0,13 13 0,1 0 0,-1 13 0,1 0 0,12 0 0,-13-13 0,14 13 0,-14-13 0,13 0 0,-26-13 0,13-1 0,0 1 0,-13-13 0,14-27 0,-14 12 0,-14-24 0,14-1 0,-26-14 0,13-13 0,-27 1 0,1-28 0,-1 1 0,13 0 0,-12 0 0,25 13 0,-12-13 0,13 0 0,13 13 0,0-13 0,0 26 0,26-13 0,1 13 0,-1 14 0,27 0 0,0 12 0,13 14 0,-13 14 0,0-1 0,0 26 0,-13-12 0,-1 12 0,-26 1 0,0 0 0,-26 13 0,-13-13 0,0-14 0,-14 14 0,-13-14 0,13 1 0,-13-1 0,1-12 0,12-1 0,14 0 0,-1-13 0,13 13 0,28-13 0,-1-13 0,14 0 0,12-14 0,-39 27 0,40-13 0</inkml:trace>
  <inkml:trace contextRef="#ctx0" brushRef="#br0" timeOffset="6489">11509 5239 512,'0'-14'0,"13"1"0,0 0 0,0 13 0,1-14 0,-14 28 0,0-14 0,13 13 0,0 14 0,1 12 0,-1 1 0,14 0 0,-1-1 0,13-12 0,-12-1 0,12 1 0,-12-14 0,13 0 0,-14-13 0,14 0 0,-14-13 0,1-14 0,-1 1 0,-13-1 0,14-12 0,-14-1 0,1-13 0,-1 14 0,0-15 0,0 2 0,0-1 0,-13 53 0,13-40 0</inkml:trace>
  <inkml:trace contextRef="#ctx0" brushRef="#br0" timeOffset="7287">12197 4604 512,'0'-14'0,"0"28"0,0-2 0,0 2 0,-14-1 0,14 13 0,-13 1 0,13 13 0,13 13 0,-13 0 0,14 13 0,-1 0 0,1 27 0,12-1 0,14 1 0,-27-1 0,13 1 0,-13-13 0,0-1 0,1-13 0,-1 0 0,0-13 0,-13-13 0,0-1 0,0 1 0,0-27 0,0 1 0,0-1 0,0-13 0,0 0 0,-13-27 0,13 14 0,-13-27 0,-14 1 0,14-14 0,-13-13 0,13 13 0,-1-13 0,-12 0 0,0-14 0,12 1 0,1-1 0,13 14 0,0 0 0,0 13 0,0 0 0,27 13 0,-1 0 0,0 14 0,1 13 0,25 0 0,-12 13 0,13 13 0,0 0 0,0 27 0,0 0 0,0 13 0,-13-1 0,-14 1 0,0-13 0,-12 13 0,-28-13 0,14-1 0,-26 1 0,0 0 0,-14-1 0,1 1 0,-2-13 0,-11 12 0,12-25 0,-13 12 0,13-13 0,0 0 0,14-13 0,13 0 0,0-13 0,26 0 0,13-13 0,-26 26 0,27-14 0</inkml:trace>
  <inkml:trace contextRef="#ctx0" brushRef="#br0" timeOffset="7738">13572 5225 512,'14'0'0,"-41"14"0,27-14 0,-26 13 0,-14 0 0,1 0 0,-14-13 0,0 14 0,0-14 0,0 0 0,0 0 0,0-14 0,14 14 0,12 0 0,1-13 0,-1 13 0,27 0 0,0-13 0,14 0 0,12-14 0,0 14 0,-26 13 0,40-27 0</inkml:trace>
  <inkml:trace contextRef="#ctx0" brushRef="#br0" timeOffset="8095">13758 4471 512,'0'0'0,"0"-13"0,13 0 0,-13 13 0,0 13 0,0 0 0,13 27 0,-13 13 0,13 13 0,1 0 0,13 27 0,-14-14 0,0 1 0,13-14 0,-13 0 0,1 0 0,-1-13 0,0 0 0,0-13 0,0-14 0,1 0 0,-1-12 0,14-14 0,-14-27 0,13 1 0,-12-1 0,-1-12 0,-13 39 0,0-54 0</inkml:trace>
  <inkml:trace contextRef="#ctx0" brushRef="#br0" timeOffset="8387">14115 4948 512,'-13'0'0,"13"0"0,0 0 0,-13 12 0,13 2 0,-27-1 0,1 14 0,13-1 0,-14 1 0,14-14 0,-14 13 0,14-13 0,0 14 0,0-14 0,-1 13 0,14-12 0,0-1 0,14 0 0,-1 14 0,0-14 0,0 14 0,14-14 0,-14 13 0,14-13 0,-1 1 0,1-14 0,-14 0 0,-13 0 0,26 0 0</inkml:trace>
  <inkml:trace contextRef="#ctx0" brushRef="#br0" timeOffset="8836">14261 5212 512,'-13'13'0,"26"-26"0,-13 13 0,13-13 0,0 13 0,0-14 0,14 1 0,-1 0 0,0 0 0,15 13 0,-2-13 0,-12-1 0,-1 14 0,0-13 0,-13-13 0,1 26 0,-1-27 0,-13 14 0,0 0 0,-13 0 0,-1-1 0,-12 1 0,13 13 0,-13 0 0,12 13 0,-12 1 0,13 12 0,0 1 0,0 12 0,13-12 0,13 12 0,0-12 0,0 13 0,13-14 0,1 1 0,-1-1 0,0-13 0,14 0 0,-13 1 0,13-14 0,-14-14 0,14 1 0,-1 0 0,-39 13 0,13-26 0</inkml:trace>
  <inkml:trace contextRef="#ctx0" brushRef="#br0" timeOffset="9302">14843 5119 512,'0'0'0,"13"14"0,-13-14 0,26 13 0,-12 13 0,12-13 0,0 1 0,1-14 0,0 13 0,-1-13 0,1 0 0,-14-13 0,0-1 0,0 1 0,13-13 0,-26-1 0,14 1 0,-14 0 0,0-1 0,0 1 0,0 26 0,0-14 0,0 14 0,13 14 0,-13 12 0,26 1 0,-13 12 0,14 27 0,-13-13 0,12 27 0,0-1 0,-12-13 0,-1 14 0,0-1 0,-13 0 0,0-13 0,-13 1 0,0-15 0,-14 2 0,-12-2 0,-15-12 0,15 0 0,-27-13 0,0-2 0,-14 2 0,80-27 0,-66 14 0</inkml:trace>
  <inkml:trace contextRef="#ctx0" brushRef="#br0" timeOffset="10091">11734 6311 512,'13'0'0,"-26"0"0,13 0 0,-27 12 0,1 15 0,-13-14 0,-15 14 0,1-1 0,1 0 0,-1 1 0,13-14 0,0 14 0,14-1 0,13-13 0,26 14 0,0-14 0,40 0 0,-13 0 0,26 14 0,13-14 0,-12 0 0,12 14 0,0-1 0,-26 0 0,0 1 0,-27 13 0,-13-14 0,-13 14 0,-13 0 0,-13-14 0,-14 0 0,-26 1 0,13-1 0,0 1 0,-13-14 0,13 1 0,0-1 0,14-13 0,12-13 0,14 13 0,13-14 0,13-12 0,14-1 0,12-13 0,-39 40 0,53-26 0</inkml:trace>
  <inkml:trace contextRef="#ctx0" brushRef="#br0" timeOffset="10350">12197 6495 512,'0'14'0,"13"-2"0,1 2 0,-14 26 0,13-1 0,0 1 0,0 13 0,0-14 0,1 1 0,-1 0 0,13-13 0,-13 12 0,0-12 0,1-14 0,-1 0 0,0-13 0,-13 0 0,0 0 0</inkml:trace>
  <inkml:trace contextRef="#ctx0" brushRef="#br0" timeOffset="10517">12104 6469 512,'0'-14'0,"0"-12"0,-13 13 0,13-13 0,0-1 0,0 27 0,0-13 0</inkml:trace>
  <inkml:trace contextRef="#ctx0" brushRef="#br0" timeOffset="11173">12911 6575 512,'27'0'0,"-54"13"0,14-13 0,-13 13 0,-14 14 0,0-1 0,-13 0 0,14 14 0,25 0 0,1 0 0,26-1 0,1-12 0,-1-1 0,13-13 0,1 1 0,-1-14 0,1 0 0,-1-14 0,1 1 0,-1-13 0,0-1 0,-12 1 0,-1-14 0,0 13 0,-13-12 0,-13 12 0,13 1 0,-13 0 0,13 12 0,-14 1 0,14 13 0,0 0 0,0 0 0,14 27 0,-1-1 0,13 14 0,-13 12 0,28 2 0,-2 12 0,-12 0 0,12 13 0,1-12 0,-27 12 0,14 0 0,-14-13 0,-13 1 0,-13-2 0,-14-11 0,0-2 0,-25-12 0,-1-13 0,-14-1 0,-12 0 0,0-12 0,-1-14 0,-12 0 0,25 0 0,-12-14 0,79 14 0,-39-12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4T19:49:31.6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2487 2884 512,'13'0'0,"-13"13"0,0-13 0,0 0 0,0 0 0,0 0 0,0 0 0,0 13 0,0-13 0,-13 14 0,0-1 0,-1 0 0,1 1 0,-13-2 0,-1 15 0,0-1 0,1 0 0,-14 14 0,14 0 0,0-13 0,-14 25 0,26-12 0,-12 0 0,13 13 0,0 0 0,13 0 0,0 0 0,0-1 0,0 1 0,13 0 0,0 0 0,0 0 0,14 0 0,26-13 0,-27-1 0,27 15 0,0-15 0,13 14 0,0 0 0,-13 0 0,-53-53 0,80 39 0</inkml:trace>
  <inkml:trace contextRef="#ctx0" brushRef="#br0" timeOffset="5049">2011 5027 512,'0'0'0,"13"13"0,0 0 0,0 14 0,1-14 0,-1 13 0,0 1 0,-13-14 0,13 13 0,0 14 0,-13-13 0,13-1 0,-13 14 0,0-14 0,0 1 0,0-1 0,0 14 0,0-27 0,-13 14 0,0-1 0,-13-12 0,13-1 0,-27 13 0,13-13 0,0 14 0,1-1 0,0 1 0,13 12 0,-14 1 0,14 13 0,13 0 0,0 26 0,0-13 0,13 14 0,0-1 0,14 0 0,-1-12 0,0 12 0,-12-13 0,-1-13 0,1-14 0,-1 1 0,-26 0 0,13 0 0,-14-1 0,-13 1 0,14 0 0,-13 0 0,0-1 0,-1 1 0,14 13 0,0-14 0,0 14 0,13-13 0,13 26 0,13-13 0,-26 0 0,27 13 0,-14-13 0,0 0 0,0 0 0,0-13 0,0 13 0,1-13 0,-14-1 0,0 1 0,0-14 0,0 14 0,-14-1 0,1 1 0,13 0 0,-13-14 0,13 1 0,-13-1 0,13 1 0,13-1 0,0-13 0,0 14 0,1-1 0,-14 0 0,0 1 0,0-27 0,13 27 0</inkml:trace>
  <inkml:trace contextRef="#ctx0" brushRef="#br0" timeOffset="9002">5119 8890 512,'0'0'0,"13"0"0,-13 0 0,0 0 0,14 0 0,-1 0 0,-13 0 0,26 0 0,-13 0 0,14 0 0,0 0 0,-1 0 0,14 0 0,-14 0 0,14 0 0,0 0 0,13 0 0,-14 0 0,14 0 0,0 0 0,13 0 0,0 0 0,14 0 0,-14 13 0,13-13 0,-12 0 0,25 0 0,-12 13 0,12-13 0,1 14 0,-1-14 0,-13 0 0,27 0 0,-13 0 0,0-14 0,12 14 0,-12 0 0,13 0 0,-13 0 0,25-13 0,-12 13 0,0 0 0,13 0 0,-13 0 0,13-13 0,-13 13 0,13 0 0,0 0 0,1 0 0,11 0 0,-11 0 0,-2 0 0,15 0 0,-14 0 0,13 0 0,14 0 0,-27 13 0,13-13 0,14 0 0,-14 0 0,-13 0 0,26 13 0,-12 1 0,12-14 0,1 13 0,-14 0 0,0-13 0,1 13 0,-1-13 0,0 13 0,-13-13 0,1 0 0,11 14 0,-11-14 0,-15 0 0,15 13 0,-1-13 0,-14 0 0,2 13 0,-2-13 0,-12 0 0,-1 0 0,-13 0 0,14 0 0,-27 0 0,-12-13 0,12 0 0,-14 13 0,-12-14 0,0 14 0,-13-13 0,-1 0 0,0 13 0,-12-13 0,-14 13 0,13-13 0,0-1 0,-13 1 0,0 0 0,13 0 0,-13-27 0,0 13 0,13 1 0,-13-14 0,13-13 0,-13 14 0,14-1 0,-1-13 0,-13 0 0,14 0 0,-14 14 0,0-1 0,0-13 0,0 13 0,-14 0 0,14 14 0,-13 0 0,-1-1 0,1 14 0,-13-14 0,0 14 0,-1 0 0,-12-1 0,-2 2 0,-11-2 0,-1 1 0,-13 13 0,-1-27 0,1 14 0,-13 0 0,0 0 0,-14 0 0,-13-14 0,14 14 0,-1 0 0,-13-14 0,0 15 0,-12-2 0,11-12 0,2 26 0,-14-14 0,-1 1 0,-12 0 0,0-14 0,-1 27 0,15-13 0,-15 0 0,14 0 0,-13 13 0,13-13 0,-13 13 0,12 0 0,1-14 0,-13 14 0,13 14 0,-14-14 0,2 0 0,-2 13 0,14 0 0,-13-13 0,13 13 0,-13-13 0,12 13 0,-12-13 0,13 13 0,0 1 0,-13-1 0,0-13 0,12 13 0,2 1 0,-15-1 0,14 0 0,0-13 0,13 14 0,-13-14 0,26 12 0,-12 1 0,-15 1 0,28-14 0,-14 26 0,14-26 0,-1 27 0,0-14 0,0-13 0,-12 13 0,25 0 0,1 0 0,0 1 0,-1-1 0,1 0 0,12 1 0,-12-14 0,27 12 0,-28-12 0,27 14 0,-13-1 0,13-13 0,0 0 0,0 13 0,14-13 0,12 14 0,-13-14 0,14 0 0,13 13 0,-14-13 0,14 0 0,0 13 0,0 1 0,0-14 0,-1 13 0,14-13 0,0 13 0,-13 0 0,13 0 0,0 14 0,-13-14 0,13 14 0,0-1 0,-13 0 0,13 1 0,0 13 0,-13-14 0,13 14 0,0-1 0,0 1 0,0 0 0,0 0 0,0-1 0,0 14 0,0 0 0,13-13 0,-13 13 0,13-14 0,0 1 0,0 0 0,14-14 0,-1 1 0,14-1 0,12-13 0,2 0 0,-54-13 0,79 14 0</inkml:trace>
  <inkml:trace contextRef="#ctx0" brushRef="#br0" timeOffset="22772">2672 9208 512,'0'12'0,"0"-12"0,0 0 0,-13 0 0,13 0 0,0 0 0,-13 0 0,13 0 0,-14-12 0,1 12 0,0 0 0,-1 12 0,1-12 0,13 0 0,-13 0 0,0 14 0,-14-1 0,1-13 0,13 13 0,0 1 0,-14-1 0,14-13 0,-13 13 0,12 0 0,-13 0 0,14 0 0,0 1 0,0-1 0,0 0 0,-1 14 0,1-14 0,0 13 0,13-13 0,-13 14 0,13 0 0,-13-1 0,13-13 0,-13 14 0,13-1 0,13-12 0,-13 11 0,0 2 0,13 0 0,0-1 0,-13 1 0,0-14 0,13 13 0,0 1 0,1-1 0,-1 0 0,13-12 0,-13 12 0,1-13 0,-1 14 0,14-14 0,12 14 0,-12-14 0,12 13 0,1-12 0,-40-14 0,26 26 0</inkml:trace>
  <inkml:trace contextRef="#ctx0" brushRef="#br0" timeOffset="30928">2288 9538 512,'0'0'0,"-13"0"0,13-13 0,-13 13 0,-13 0 0,12-13 0,-13 13 0,1-14 0,0 1 0,-14 13 0,1-13 0,-1-1 0,0 1 0,-13 13 0,0-26 0,1 13 0,11 0 0,-11-1 0,-1-12 0,26 12 0,-12-12 0,-1 13 0,0-13 0,1-1 0,12 0 0,-12 1 0,-2-27 0,2 13 0,-1-12 0,14-1 0,26 53 0,-26-53 0</inkml:trace>
  <inkml:trace contextRef="#ctx0" brushRef="#br0" timeOffset="32032">1124 8665 512,'-13'-13'0,"0"-40"0,-1-14 0,1 1 0,13 14 0,0-1 0,-13-13 0,13 12 0,0-11 0,-13-2 0,0 1 0,13-13 0,-13 12 0,-1 2 0,14-15 0,-14 14 0,14-13 0,0 12 0,0 1 0,0-13 0,14 13 0,-14 0 0,14-14 0,-1 14 0,0 0 0,0 0 0,0 0 0,0-14 0,-13 14 0,14-13 0,-1-1 0,-13 1 0,13-1 0,0 1 0,0 0 0,-13-1 0,0 1 0,14 0 0,-14-1 0,0 1 0,0 0 0,13 12 0,-13-12 0,13 0 0,-13 13 0,14-1 0,-1-12 0,0 13 0,-13 0 0,13-1 0,14 15 0,-14-14 0,0-1 0,0 1 0,0 0 0,14 0 0,-14 0 0,0-1 0,0 2 0,1-2 0,13 1 0,-14 0 0,13 13 0,-13-13 0,1 13 0,-1 1 0,13-2 0,14 1 0,-13 14 0,12-1 0,1 1 0,-14-1 0,14 13 0,-14-13 0,-13 14 0,0-14 0,1 14 0,-14 0 0,14-14 0,-1 13 0,0 14 0,0 0 0,0-1 0,0 14 0,1-13 0,-1 26 0,0-13 0,0 0 0,-13 0 0,0 14 0,0-14 0,0 13 0,0 0 0,0 1 0,-13 12 0,13 1 0,0-1 0,0 0 0,-13 1 0,0-1 0,-1-13 0,14 1 0,-13 12 0,0-26 0,0 0 0,13 13 0,0-26 0,0 13 0,0-13 0,13 0 0,-13-1 0,13 1 0,0-13 0,1-1 0,-1 14 0,-13-13 0,13 13 0,-13-14 0,0 14 0,0 0 0,-13-1 0,0 1 0,-1-14 0,-12 14 0,-13-13 0,-2-1 0,-11 1 0,-1-14 0,0 27 0,53 13 0,-40-26 0</inkml:trace>
  <inkml:trace contextRef="#ctx0" brushRef="#br0" timeOffset="45136">2381 10226 512,'0'0'0,"0"0"0,0 0 0,0 0 0,-14 0 0,1 0 0,0-13 0,0 13 0,0 0 0,-27 0 0,27 0 0,-13 0 0,-1 0 0,0 0 0,1 0 0,-14 0 0,14 0 0,13 0 0,-14 0 0,14 0 0,0 13 0,0-13 0,-1 0 0,14 0 0,0 0 0,14 0 0,-14 0 0,13 0 0</inkml:trace>
  <inkml:trace contextRef="#ctx0" brushRef="#br0" timeOffset="45685">2500 10252 512,'0'0'0,"0"0"0,0 0 0,0 14 0,0-14 0,-13 13 0,0-13 0,-1 13 0,1 0 0,-13 0 0,13 1 0,-14 12 0,13-13 0,1 1 0,0-1 0,0 0 0,0-13 0,13 0 0,0 13 0,13-13 0,0 0 0,0 0 0,0-13 0,1 13 0,13-13 0,-14 0 0,0-1 0,13 14 0,-12-26 0,-14 13 0,0-1 0,0 1 0,0-13 0,0 13 0,-14-14 0,-12 1 0,13-1 0,-14 14 0,0-14 0,1 1 0,0 13 0,-14-14 0,14 14 0,-1 0 0,14 0 0,-14-1 0,27 14 0,0-13 0</inkml:trace>
  <inkml:trace contextRef="#ctx0" brushRef="#br0" timeOffset="47782">7659 10279 512,'0'0'0,"-13"13"0,13-13 0,0 0 0,-13 0 0,0 13 0,0 0 0,-14-13 0,0 14 0,14-1 0,-26-13 0,-1 0 0,14 0 0,-15 0 0,2 0 0,-1 0 0,-12 0 0,25 0 0,-26 0 0,13 13 0,1-13 0,-1 0 0,1 13 0,-2-13 0,2 0 0,12 0 0,1 0 0,0 0 0,-1 0 0,14 0 0,0 14 0,13-14 0,0 13 0,0-13 0,13 13 0</inkml:trace>
  <inkml:trace contextRef="#ctx0" brushRef="#br0" timeOffset="48464">9273 10398 512,'0'0'0,"14"0"0,-14 0 0,0 0 0,0 0 0,-14 0 0,1 0 0,0 0 0,-13 0 0,-1-13 0,0-1 0,-12 1 0,-14 0 0,13 0 0,0-1 0,-13 1 0,14 13 0,-1 0 0,1 0 0,-2 0 0,2 13 0,-1 1 0,40-14 0,-26 13 0</inkml:trace>
  <inkml:trace contextRef="#ctx0" brushRef="#br0" timeOffset="49895">5609 10861 512,'13'0'0,"-13"0"0,13 0 0,1 0 0,-14 13 0,13-13 0,0 0 0,13 0 0,-12 13 0,12-13 0,-13 0 0,13 0 0,2 0 0,-2 0 0,-13-13 0,27 13 0,-1 0 0,-12-13 0,12 13 0,1-13 0,0 13 0,13 0 0,-14 0 0,1 0 0,13 0 0,-13 0 0,12 0 0,-12 0 0,13 0 0,0 0 0,0 0 0,0 0 0,0 0 0,0 0 0,-14 0 0,14 0 0,1-13 0,-2 13 0,-12-14 0,12 14 0,-11-13 0,11 13 0,-12 0 0,0 0 0,13 0 0,-13 0 0,-1 0 0,1 13 0,-1 1 0,1-1 0,-13 13 0,-1-13 0,-26-13 0,27 27 0</inkml:trace>
  <inkml:trace contextRef="#ctx0" brushRef="#br0" timeOffset="52125">4947 12990 512,'13'0'0,"0"0"0,15 0 0,-2 0 0,14-12 0,-14 12 0,0 0 0,1-13 0,-1 13 0,14 0 0,-13 13 0,-1-13 0,13 12 0,-12-12 0,12 0 0,2 15 0,-2-15 0,1 12 0,12-12 0,-12 0 0,13 0 0,0 13 0,0 1 0,-14-14 0,28 0 0,-14 13 0,0-13 0,13 0 0,-13 0 0,0 0 0,13 0 0,-13 0 0,13 0 0,-13 0 0,13 0 0,0 0 0,-13 0 0,14 0 0,-2-13 0,1 13 0,1-14 0,-14 1 0,26 13 0,-27-12 0,15-3 0,-1 15 0,0-12 0,1-1 0,-2 13 0,-12 0 0,14-14 0,-1 1 0,13 13 0,-26-14 0,13 14 0,0-13 0,-12 13 0,11-13 0,-12 13 0,14 0 0,-14 0 0,-14 13 0,1-13 0,13 13 0,-13 1 0,-40-14 0,39 13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4T19:51:52.4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3756 4312 512,'-13'0'0,"13"0"0,0 0 0,0 0 0,0 0 0,-13 0 0,0 0 0,0 0 0,-14 0 0,1 0 0,-13 0 0,-2-13 0,-12 13 0,1 0 0,-15 0 0,14 0 0,-26 0 0,27 0 0,-2 0 0,-12 13 0,27-13 0,-1 0 0,0 14 0,40-14 0,-26 0 0</inkml:trace>
  <inkml:trace contextRef="#ctx0" brushRef="#br0" timeOffset="2488">3532 5543 512,'0'0'0,"0"0"0,-14 0 0,14 0 0,-13 0 0,0 0 0,0 0 0,0 0 0,0 0 0,-1 0 0,-12 13 0,-1-13 0,14 13 0,-14-13 0,14 14 0,-13-14 0,-14 13 0,27 0 0,-26-13 0,-2 13 0,15 0 0,0-13 0,-14 14 0,1-14 0,12 0 0,-13 13 0,14-13 0,-14 0 0,14 0 0,-1 13 0,14-13 0,-13 13 0,13-13 0,-1 0 0,0 0 0,14 0 0,-13 0 0,13 0 0,0 0 0,0 0 0,0 0 0,0 0 0,0 0 0,0 0 0,0 0 0,0 0 0,0 0 0,0 0 0,0 0 0,0 0 0,0 0 0,0 0 0,0 0 0,0 0 0,0 0 0,0 0 0,0 0 0,0 0 0,0 0 0,0 0 0,0 0 0,0 0 0,0 0 0,0 0 0,0 0 0,0 0 0,0 14 0,0-14 0,0 0 0,0 13 0,0-13 0,0 13 0,0 0 0,-13 0 0,13 1 0,0-1 0,-13 0 0,13 1 0,0 12 0,-13-13 0,13 13 0,-13 1 0,-1 13 0,14-14 0,-13 14 0,0-14 0,13 1 0,0 0 0,-13 12 0,13-26 0,0 26 0,0-12 0,0 13 0,13 0 0,-13-1 0,0 1 0,13 0 0,0-1 0,-13 1 0,14-1 0,-14-12 0,0 13 0,13-14 0,-13 14 0,13 13 0,-13-14 0,13 1 0,0 13 0,-13 0 0,13-13 0,-13 13 0,0 0 0,14-13 0,-14-1 0,0 14 0,0-13 0,0 13 0,0-14 0,0 14 0,-14-13 0,14-1 0,0 1 0,0 0 0,-13-14 0,13 1 0,0 0 0,-13-14 0,13 0 0,0 0 0,0 1 0,-13-2 0,13-12 0,0 0 0,0 0 0,0 0 0,0 0 0,13 0 0,-13 0 0,26 0 0,-12-12 0,13 12 0,12 0 0,14 0 0,-13 0 0,13 12 0,-53-12 0,53 0 0</inkml:trace>
  <inkml:trace contextRef="#ctx0" brushRef="#br0" timeOffset="3845">3439 9710 512,'0'0'0,"0"0"0,0 0 0,-13 0 0,-14 0 0,1 0 0,-14 0 0,1 13 0,12 1 0,-25-14 0,11 13 0,-11 0 0,12-13 0,-13 13 0,0-13 0,13 13 0,-12 0 0,12-13 0,-13 14 0,13-14 0,1 13 0,-1 0 0,27-13 0,-14 14 0,1-2 0,-1-12 0,27 14 0,-13 12 0,0-13 0,-1 14 0,14 0 0,-13 12 0,13-12 0,-13 25 0,0 15 0,13-14 0,-13 26 0,0-13 0,13 14 0,-14-1 0,14 14 0,-13-14 0,13 13 0,0 1 0,13 13 0,-13-13 0,14 13 0,-1-14 0,0 14 0,0-14 0,0 1 0,0-1 0,1-12 0,12-1 0,-13-13 0,14 14 0,-14-27 0,1 0 0,12 0 0,-26-14 0,26 1 0,-12-14 0,-1-12 0,-13 12 0,13-26 0,0 14 0,0-14 0,0-14 0,15 14 0,-15-13 0,13 0 0,14-14 0,-1 14 0,14 0 0,14-14 0,-2 14 0,14 0 0,1-13 0,-80 26 0,79-14 0</inkml:trace>
  <inkml:trace contextRef="#ctx0" brushRef="#br0" timeOffset="8595">22714 5583 512,'0'-14'0,"0"28"0,13-14 0,0 26 0,1 0 0,-1 1 0,13 13 0,-12 12 0,-1 2 0,0-2 0,1 1 0,-14 13 0,13 1 0,-13-2 0,-13 1 0,-1-12 0,1 12 0,0-13 0,-27-13 0,0-1 0,1-13 0,-27 1 0,12 0 0,2-15 0,-14 2 0,-1-1 0,1 0 0,0 1 0,66-14 0,-53 13 0</inkml:trace>
  <inkml:trace contextRef="#ctx0" brushRef="#br0">2579 6932 512,'-13'0'0,"13"0"0,-13 0 0,-14 0 0,-12 0 0,12 13 0,-12-13 0,-1 0 0,-13 13 0,0-13 0,0 13 0,0 1 0,0-14 0,14 0 0,-14 13 0,13-13 0,0 0 0,1 0 0,12 0 0,-12 0 0,12 0 0,13 13 0,1-13 0,13 0 0,0 0 0</inkml:trace>
  <inkml:trace contextRef="#ctx0" brushRef="#br0" timeOffset="32363">1164 7488 512,'0'0'0,"0"0"0,0 0 0,0 0 0,0 0 0,0 0 0,0 0 0,0 0 0,0-14 0,0 14 0,0 0 0,0 0 0,0 0 0,0 0 0,0 0 0,0 0 0,0 0 0,0 0 0,0 0 0,0 0 0,0 0 0,0 0 0,0 0 0,0 0 0,0 0 0,0 0 0,0-13 0,0 13 0</inkml:trace>
  <inkml:trace contextRef="#ctx0" brushRef="#br0" timeOffset="33115">2500 7064 512,'0'0'0,"-13"0"0,13 14 0,-13-1 0,-1 0 0,1-13 0,0 13 0,13 14 0,-13-14 0,13-13 0,0 13 0,0 0 0,0-13 0,0 0 0,13-13 0,-13 13 0,13-13 0,0 0 0,-13-14 0,14 14 0,-14-13 0,13 12 0,-13-12 0,13 12 0,-13-12 0,-13-1 0,13 14 0,-13 0 0,-1-13 0,-12 12 0,13 1 0,-27 0 0,26 0 0,-25 13 0,12-13 0,1-1 0,13 14 0,-13-13 0,12 13 0,1 0 0,-1 13 0,1-13 0,13 0 0,0 0 0</inkml:trace>
  <inkml:trace contextRef="#ctx0" brushRef="#br0" timeOffset="33730">2434 7448 512,'0'0'0,"-13"0"0,13 0 0,-13 0 0,-1 0 0,-13 0 0,1 0 0,0 0 0,-14 0 0,1 0 0,-2 0 0,2 13 0,-14-13 0,14 0 0,-14-13 0,12 13 0,-11 0 0,12 0 0,1 0 0,-2 0 0,2 0 0,13 0 0,-14 0 0,27 13 0,0-13 0,-1 0 0,14 0 0,0 0 0,14 0 0,-14 0 0,13 0 0</inkml:trace>
  <inkml:trace contextRef="#ctx0" brushRef="#br0" timeOffset="34471">2539 7276 512,'0'0'0,"0"13"0,0-13 0,0 0 0,0 0 0,0 13 0,-13 0 0,13 1 0,-13 12 0,0 1 0,0 12 0,0 1 0,-14 0 0,1 13 0,13-13 0,-14-14 0,13 13 0,1-25 0,0-1 0,13 0 0,-13-13 0,13 14 0,0-14 0,0 0 0,0 0 0,13 0 0,0-14 0,0 1 0,1 0 0,-1-1 0,14-12 0,-14 0 0,13-1 0,-12 1 0,-14-1 0,0 1 0,0 13 0,0-14 0,0 14 0,0-14 0,-27 14 0,1-13 0,-1-1 0,-13-13 0,-13 14 0,14 0 0,-1-1 0,-13 1 0,13-1 0,-12 1 0,12 13 0,0-14 0,40 27 0,-27-13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4T19:53:15.7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7897 6945 512,'0'0'0,"0"0"0</inkml:trace>
  <inkml:trace contextRef="#ctx0" brushRef="#br0" timeOffset="59156">11827 6363 512,'13'0'0,"-13"27"0,0-1 0,0 0 0,13 14 0,0 13 0,0 0 0,1 0 0,-14 0 0,0-1 0,13 2 0,-13-1 0,0-1 0,0 1 0,13-13 0,-13 0 0,0-14 0,0 14 0,0-14 0,13-12 0,-13-1 0,0 0 0,13-13 0,-13 0 0,14 0 0</inkml:trace>
  <inkml:trace contextRef="#ctx0" brushRef="#br0" timeOffset="59497">12514 6800 512,'0'0'0,"0"0"0,-13 13 0,-13-13 0,-14 13 0,0-13 0,-13 0 0,1 0 0,-14-13 0,-1 13 0,14 0 0,1 0 0,-2 0 0,28-13 0,-14 13 0,27 0 0,0-14 0,13 14 0,0-13 0,13-14 0,-13 27 0,26-13 0</inkml:trace>
  <inkml:trace contextRef="#ctx0" brushRef="#br0" timeOffset="59805">12369 6323 512,'0'0'0,"0"0"0,0 13 0,0 1 0,0 12 0,0 14 0,13 13 0,0-1 0,-13 15 0,14-1 0,-1 0 0,0 0 0,-13 1 0,13-1 0,1 0 0,-14-13 0,0 0 0,0-14 0,0-12 0,0 12 0,0-39 0,0 27 0</inkml:trace>
  <inkml:trace contextRef="#ctx0" brushRef="#br0" timeOffset="93534">8638 6191 512,'0'0'0,"0"-14"0,14 2 0,-14-1 0,13 13 0,-13-14 0,13 1 0,0-1 0,14 1 0,-14 13 0,26 0 0,2 0 0,-2 13 0,1 1 0,12-1 0,1 14 0,-26-1 0,13 0 0,-1 14 0,-12 0 0,-14 13 0,13 0 0,-13-1 0,1 14 0,-1 1 0,-13 12 0,14 0 0,-14 14 0,13-13 0,13 25 0,1-25 0,12 26 0,-13-14 0,14 1 0,0 13 0,13 0 0,-13 0 0,12-1 0,2 14 0,-15 0 0,1-13 0,-14 13 0,14-13 0,-13 0 0,-14 0 0,0 0 0,0-14 0,-26 1 0,0-27 0,0 13 0,-14-13 0,0-12 0,-12-1 0,-1-14 0,-12-12 0,-15-1 0,1 0 0,-27-13 0,14-13 0,-13 14 0,-1-14 0,0-14 0,0 14 0,14 0 0,-1-13 0,28 13 0,-14-13 0,26 0 0,40 13 0,-40 0 0</inkml:trace>
  <inkml:trace contextRef="#ctx0" brushRef="#br0" timeOffset="95880">13031 9737 512,'-14'0'0,"14"0"0,14 0 0,-14 0 0,0-14 0,0 14 0,0 0 0,13 14 0,-13-14 0,0 26 0,0 0 0,13 1 0,-13 13 0,13-1 0,-13 27 0,13-13 0,-13 13 0,0 0 0,0 14 0,0-1 0,0 1 0,0-1 0,-13 0 0,13-12 0,-13-1 0,0 0 0,0-13 0,-1 0 0,1-14 0,13-12 0,-14-14 0,14 1 0,0-14 0,14-14 0,-1-12 0,-13 26 0,14-27 0</inkml:trace>
  <inkml:trace contextRef="#ctx0" brushRef="#br0" timeOffset="96205">13679 10239 512,'-14'13'0,"1"1"0,0-1 0,-13 0 0,-15 0 0,-11-13 0,12 13 0,-13-13 0,0 14 0,0-1 0,-13-13 0,0 0 0,13-13 0,0 13 0,1 0 0,25-14 0,0 1 0,14 13 0,13-26 0,0 26 0,0-13 0</inkml:trace>
  <inkml:trace contextRef="#ctx0" brushRef="#br0" timeOffset="96621">13665 9658 512,'-13'0'0,"13"12"0,0 1 0,0 14 0,0 0 0,0 25 0,0 1 0,13 0 0,-13 13 0,14 14 0,-1-1 0,-13 1 0,13-1 0,-13 0 0,0 1 0,0-1 0,0-13 0,0 0 0,0-13 0,-13 0 0,13-13 0,-13-14 0,13 1 0,0-14 0,0 0 0,13-13 0,-13-13 0,13 0 0,13-14 0,-26 27 0,40-13 0</inkml:trace>
  <inkml:trace contextRef="#ctx0" brushRef="#br0" timeOffset="97212">14724 9564 512,'0'0'0,"0"0"0,0 0 0,-14 14 0,14-14 0,-26 13 0,13 0 0,-13 14 0,-1 0 0,-13 12 0,0 1 0,1-1 0,-14 14 0,14 13 0,-2 0 0,-11 0 0,12 14 0,14-1 0,-14 1 0,26-1 0,14 0 0,0 1 0,14-1 0,-1 0 0,27-12 0,-14-1 0,14-13 0,12 0 0,-11-13 0,11-1 0,-12-13 0,26-12 0,-26-1 0,13 0 0,-53-13 0,26 0 0</inkml:trace>
  <inkml:trace contextRef="#ctx0" brushRef="#br0" timeOffset="98368">15385 9723 512,'0'0'0,"0"0"0,0 0 0,0 0 0,0 14 0,0-14 0,0 26 0,-13-13 0,13 13 0,-14 1 0,-12 12 0,13 14 0,-13 1 0,-1-2 0,14 1 0,-13 13 0,12 1 0,1-14 0,-1 13 0,14-13 0,0 13 0,14-26 0,-1 12 0,14-25 0,12 13 0,-12-27 0,12 0 0,1 0 0,26-13 0,-26 0 0,0-13 0,-1 0 0,15-14 0,-15 14 0,-13-13 0,1-1 0,-14 1 0,0-14 0,-13 40 0,13-26 0</inkml:trace>
  <inkml:trace contextRef="#ctx0" brushRef="#br0" timeOffset="98618">15676 10292 512,'-26'0'0,"13"0"0,-28 0 0,15 0 0,-13 0 0,-14 0 0,13 0 0,-26 0 0,13 13 0,0-13 0,-13 0 0,13 13 0,-13-13 0,13 14 0,13-14 0,0 13 0,14-13 0,13 0 0,13-13 0,13 13 0,13-27 0,1 14 0,26 0 0,-53 13 0,53-27 0</inkml:trace>
  <inkml:trace contextRef="#ctx0" brushRef="#br0" timeOffset="99101">15676 9551 512,'0'0'0,"0"0"0,0 0 0,0 13 0,13 1 0,14-14 0,12 26 0,1-12 0,40 26 0,-28-1 0,28 1 0,-1 12 0,0 15 0,1-2 0,-14 15 0,0-1 0,-12 14 0,-15 0 0,-26-1 0,0 1 0,-26-14 0,0 14 0,-26-14 0,-15 0 0,1 1 0,-13-14 0,-13 1 0,13-15 0,0 1 0,-14 0 0,27-13 0,1-1 0,52-39 0,-40 27 0</inkml:trace>
  <inkml:trace contextRef="#ctx0" brushRef="#br0" timeOffset="100550">8307 7633 512,'0'0'0,"0"0"0,-13 0 0,13-13 0,-13 13 0,13 0 0,0 0 0,-13 13 0</inkml:trace>
  <inkml:trace contextRef="#ctx0" brushRef="#br0" timeOffset="101338">12593 10305 512,'0'0'0,"0"0"0,0 0 0,0 0 0,-13 0 0,-13-13 0,0 13 0,-14 0 0,-26 0 0,13-13 0,-13 26 0,-27-13 0,14 0 0,-14 13 0,14 0 0,-1 1 0,1-1 0,13 0 0,26 0 0,14-13 0,26 0 0,13 0 0,13 0 0,14 0 0,-40 0 0,53-13 0</inkml:trace>
  <inkml:trace contextRef="#ctx0" brushRef="#br0" timeOffset="101579">12607 10504 512,'0'13'0,"0"0"0,-27 0 0,-12 1 0,-1-14 0,-13 0 0,-13 0 0,-13 0 0,0 0 0,12 0 0,1 0 0,-13 0 0,12 0 0,1 13 0,1-13 0,11 0 0,1 13 0,53-13 0,-39 0 0</inkml:trace>
  <inkml:trace contextRef="#ctx0" brushRef="#br0" timeOffset="102403">11483 10332 512,'0'0'0,"0"0"0,0 0 0,-14 0 0,-25 0 0,13-14 0,-41 14 0,14 0 0,-26 0 0,-14 0 0,14-13 0,-1 26 0,1-13 0,79 0 0,-66 0 0</inkml:trace>
  <inkml:trace contextRef="#ctx0" brushRef="#br0" timeOffset="102694">11363 10504 512,'27'0'0,"-13"13"0,-14-13 0,0 0 0,-28 13 0,2-13 0,-13 0 0,-27 13 0,-1-13 0,-12 0 0,0 14 0,-14-14 0,14 13 0,-1-13 0,14 13 0,-13 0 0,12-13 0,1 0 0,66 0 0,-52 0 0</inkml:trace>
  <inkml:trace contextRef="#ctx0" brushRef="#br0" timeOffset="103551">7739 7897 512,'0'-13'0,"0"13"0,0 0 0,-14-12 0,14 12 0,0-14 0,14 14 0,-14-13 0,39 13 0,1 0 0,0 0 0,13 0 0,13 13 0,0 1 0,0-2 0,0 15 0,1-1 0,12 1 0,-27-1 0,2 14 0,12 0 0,-27 12 0,1 2 0,-14-2 0,1 15 0,-14-1 0,-13 13 0,14 0 0,-14-13 0,0 27 0,0-14 0,0 1 0,0-1 0,0 1 0,0-1 0,0 14 0,13-14 0,13 0 0,-13 1 0,14-1 0,-14 0 0,13-12 0,15-1 0,-2-13 0,1-1 0,-14 2 0,14-15 0,-1-13 0,-12 14 0,13-13 0,-1-14 0,-12 13 0,12-12 0,-39-14 0,27 13 0</inkml:trace>
  <inkml:trace contextRef="#ctx0" brushRef="#br0" timeOffset="104234">10093 10213 512,'0'0'0,"0"26"0,-13-13 0,-13 27 0,0 0 0,-1-1 0,-13 1 0,0 13 0,1-13 0,-14 13 0,0 0 0,13-1 0,-13-12 0,14 13 0,-15-13 0,15 13 0,13-27 0,-14 14 0,0 0 0,27-14 0,0-12 0,-14-2 0,27 2 0,-13-14 0,13 0 0,0 0 0,0 0 0,0-14 0</inkml:trace>
  <inkml:trace contextRef="#ctx0" brushRef="#br0" timeOffset="104542">9511 10358 512,'0'0'0,"0"0"0,0 0 0,0 0 0,14 0 0,-1 27 0,13-14 0,0 27 0,28-14 0,-15 14 0,14-1 0,14 1 0,-1 0 0,-14-1 0,14 15 0,1-15 0,-1 14 0,-66-53 0,66 40 0</inkml:trace>
  <inkml:trace contextRef="#ctx0" brushRef="#br0" timeOffset="112061">8638 9683 512,'0'0'0,"0"14"0,0-14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0,-13 0 0,13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0,0-14 0,0 14 0,0 0 0,0 0 0,0 0 0,0 0 0,0 0 0,0 0 0,0 0 0,0 0 0,0 0 0,0 0 0,0 0 0,0 0 0,0 0 0,0 0 0,0 0 0,0 0 0,0 0 0,0 0 0,0 14 0,0-14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13 0,0-13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0,0-13 0,0 13 0,0 0 0,0 0 0,0 0 0,0 0 0,0-14 0,0 14 0,0 0 0,0 0 0,0 0 0,0-13 0,0 13 0,0 0 0,0 0 0,0-27 0,0 27 0,0 0 0,0 0 0,0 0 0,0-25 0</inkml:trace>
  <inkml:trace contextRef="#ctx0" brushRef="#br0" timeOffset="131665">15583 10941 512,'0'0'0,"0"0"0,-13 0 0,0 0 0,-13 0 0,-1 0 0,1-14 0,-1 14 0,-12 0 0,-1 0 0,13-13 0,1 13 0,-14 0 0,14-13 0,-14 13 0,13-14 0,1 14 0,13-13 0,0 13 0,13 0 0,0 0 0,13 0 0,13 0 0,-26 0 0,13 0 0</inkml:trace>
  <inkml:trace contextRef="#ctx0" brushRef="#br0" timeOffset="131906">15610 11073 512,'0'0'0,"-14"26"0,1-26 0,0 13 0,-26-13 0,-1 13 0,14-13 0,-27 0 0,-1 14 0,2-14 0,12 0 0,-26 0 0,13 0 0,-13-14 0,13 28 0,0-14 0,13 0 0,40 0 0,-53 0 0</inkml:trace>
  <inkml:trace contextRef="#ctx0" brushRef="#br0" timeOffset="133545">3743 4458 512,'13'0'0,"-39"0"0,26 0 0,-13 0 0,-13 13 0,-1 1 0,14-1 0,-13 26 0,-1-12 0,0 13 0,14 12 0,0 1 0,0 13 0,-14 14 0,27-14 0,0 13 0,-13-12 0,13 12 0,0-13 0,0 0 0,13 0 0,0 0 0,1-13 0,12 1 0,0-15 0,2 14 0,11-13 0,-13-14 0,27 1 0,-13-1 0,13-13 0,-13 0 0,12-13 0,1 14 0,-13-28 0,13 14 0,-13-13 0,-40 13 0,39-26 0</inkml:trace>
  <inkml:trace contextRef="#ctx0" brushRef="#br0" timeOffset="133811">4048 5278 512,'0'0'0,"-13"0"0,-28 0 0,15-13 0,-40 13 0,-13 13 0,12-13 0,-25 14 0,-1-1 0,-12 13 0,12-13 0,14 14 0,-14-1 0,27 14 0,13-14 0,53-26 0,-53 27 0</inkml:trace>
  <inkml:trace contextRef="#ctx0" brushRef="#br0" timeOffset="182026">2579 6019 512,'0'0'0,"13"-13"0,1 13 0,-14 0 0,13-14 0,-13 14 0,13-13 0,-13 13 0,14-13 0,-14 13 0,13 0 0,-13 0 0,0 0 0,13 0 0,-13 0 0,0 0 0,0 0 0,0 0 0,-13 0 0,13 0 0,-13 13 0,13 0 0,-14 1 0,1-1 0,-14 0 0,14 14 0,0 0 0,-14-2 0,14 2 0,0 12 0,0 1 0,0 0 0,0 14 0,13-2 0,-27 1 0,14 0 0,0-1 0,0 15 0,-1-14 0,1 13 0,13 0 0,-14 0 0,14 14 0,-26-14 0,26 0 0,-13 13 0,0 1 0,-1-1 0,1 1 0,13-1 0,0 13 0,0-12 0,0 13 0,0-1 0,0 0 0,13 1 0,-13-1 0,0 2 0,14-2 0,-14 1 0,0-1 0,0 1 0,0 0 0,13-14 0,0 13 0,0 1 0,0 0 0,1-14 0,-1 14 0,14-14 0,-14 0 0,13-12 0,-12-15 0,12 15 0,0-28 0,14 14 0,0-14 0,0-12 0,-1 0 0,14-1 0,0-12 0,0 12 0,0 0 0,0-13 0,-53-13 0,39 14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4T19:57:01.0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2764 7144 512,'0'0'0,"0"0"0,0-14 0,0 14 0,0 0 0,0 0 0,-13-13 0,13 13 0,0-26 0,0 13 0,0-27 0,-13 0 0,0 0 0,13-13 0,-13 1 0,13 12 0,0 0 0,13 0 0,0 14 0,0-14 0,0 14 0,0-14 0,15 0 0,-15 0 0,13-12 0,-13-1 0,0 0 0,-13-13 0,14 0 0,-1 0 0,-13-1 0,13 1 0,-13 0 0,0 0 0,0-13 0,-13-1 0,0 1 0,-1 0 0,-12-1 0,-13-13 0,11 14 0,2-13 0,0 12 0,-1-12 0,14 12 0,0 14 0,13-13 0,0-1 0,13 14 0,0 0 0,1-14 0,12 15 0,0-15 0,-13 14 0,15-13 0,-2 12 0,-13-12 0,13 0 0,-26 0 0,14-1 0,-14 1 0,0-1 0,-14 1 0,14-1 0,-13 1 0,0 13 0,0-14 0,0 14 0,13 0 0,0 13 0,0 0 0,0 1 0,0 12 0,13 1 0,-13 12 0,0 27 0,13-13 0</inkml:trace>
  <inkml:trace contextRef="#ctx0" brushRef="#br0" timeOffset="1007">767 4894 512,'0'0'0,"0"14"0,0-14 0,0 13 0,0 0 0,13 13 0,-13 1 0,0 13 0,13-14 0,-13 14 0,14 0 0,-14-1 0,26-12 0,-26-1 0,13 1 0,-13-14 0,0 0 0,14 1 0,-14-1 0,0-13 0,0-13 0,0-1 0,0 14 0,-14-26 0</inkml:trace>
  <inkml:trace contextRef="#ctx0" brushRef="#br0" timeOffset="1233">740 4683 512,'0'0'0,"0"0"0,0-14 0,0 14 0,0-13 0,0 0 0,0 13 0,0-13 0,13 13 0,-13 0 0,14-14 0</inkml:trace>
  <inkml:trace contextRef="#ctx0" brushRef="#br0" timeOffset="1839">1032 5027 512,'0'13'0,"0"0"0,0 14 0,0 12 0,13-12 0,-13 12 0,0 1 0,13 0 0,-13-13 0,13-1 0,-13 0 0,0-12 0,0-1 0,0-13 0,0 0 0,0 0 0,-13-13 0,13-14 0,-13 1 0,0-1 0,0-12 0,13 12 0,-14-13 0,14 14 0,0-1 0,14 1 0,-14 0 0,13 12 0,0 1 0,13 0 0,-13 0 0,1 13 0,12 0 0,0 13 0,1 0 0,-14 0 0,14 14 0,-14-1 0,0 1 0,1 12 0,-1-12 0,0-1 0,-13 14 0,0-13 0,13 12 0,-13-12 0,13-1 0,-13-13 0,0 14 0,0-27 0,0 13 0</inkml:trace>
  <inkml:trace contextRef="#ctx0" brushRef="#br0" timeOffset="3911">3056 7527 512,'-13'0'0,"13"0"0,-14 0 0,-12 13 0,-1 1 0,1-1 0,-1 0 0,-12 14 0,25 13 0,-12-1 0,13 1 0,13-1 0,13 14 0,0 1 0,0-2 0,14 1 0,12 0 0,1 13 0,0-13 0,0 13 0,-14 14 0,0-1 0,1 0 0,-14 0 0,-13 1 0,-13 13 0,0-1 0,-1 1 0,-12-1 0,0-12 0,13 13 0,-14-14 0,14 13 0,-1-12 0,14 12 0,14-12 0,-1 12 0,0 1 0,14-14 0,-14 14 0,0-14 0,13 14 0,-12 0 0,-1-1 0,-13 14 0,-13-13 0,-1 12 0,-12 1 0,13-13 0,-13 13 0,-1-13 0,0 12 0,1-25 0,-1-1 0,14 0 0,-13-13 0,13 0 0,-1-13 0,1 0 0,13-13 0,0-40 0,-13 13 0</inkml:trace>
  <inkml:trace contextRef="#ctx0" brushRef="#br0" timeOffset="4743">1150 9816 512,'0'0'0,"-13"13"0,0 0 0,0 1 0,0 12 0,-1 13 0,14-12 0,-13 13 0,13-14 0,0 1 0,13 12 0,-13-12 0,27-14 0,-14 13 0,13-26 0,1 0 0,0 0 0,-1-13 0,1 0 0,-1 0 0,-13-14 0,0 1 0,14-1 0,-14-12 0,-13 12 0,0 1 0,0-1 0,-13 1 0,13 0 0,-27 12 0,1 1 0,0 0 0,-14-1 0,13 14 0,1 0 0,-14 0 0,27 14 0,13-14 0,-13 0 0</inkml:trace>
  <inkml:trace contextRef="#ctx0" brushRef="#br0" timeOffset="5500">1045 9658 512,'13'0'0,"-13"12"0,0-12 0,13 13 0,0-13 0,1 14 0,25-14 0,-12 13 0,-1-13 0,14 0 0,0 13 0,-1-26 0,1 13 0,-14 0 0,14-13 0,-13-1 0,-1 1 0,-13 1 0,-13-15 0,14 0 0,-14 14 0,-14-27 0,1 27 0,-13-13 0,-1 12 0,0-12 0,1 12 0,0-11 0,-1 11 0,1 1 0,26 13 0,-13-13 0</inkml:trace>
  <inkml:trace contextRef="#ctx0" brushRef="#br0" timeOffset="6008">767 8996 512,'0'0'0,"13"13"0,0-13 0,14 13 0,-1 0 0,14 1 0,0 12 0,12-13 0,2 14 0,12-1 0,-14-12 0,15 12 0,-1 1 0,-13-15 0,-1 15 0,2-14 0,-1 1 0,-14-1 0,-13 0 0,15 0 0,-28-13 0,13 0 0,-13 0 0,-13-13 0,0 0 0,-13 0 0,13 13 0,-13-27 0</inkml:trace>
  <inkml:trace contextRef="#ctx0" brushRef="#br0" timeOffset="6223">1375 9062 512,'0'13'0,"-13"-13"0,0 0 0,0 13 0,-14 14 0,1-1 0,0 1 0,-14 13 0,13-1 0,1 1 0,-1 12 0,1-12 0,-1 0 0,27-1 0,-13-12 0,13-27 0,0 27 0</inkml:trace>
  <inkml:trace contextRef="#ctx0" brushRef="#br0" timeOffset="11590">1190 10994 512,'0'0'0,"0"-14"0,0 14 0,0-26 0,14-1 0,-14 14 0,0-27 0,0 14 0,0-14 0,-14 13 0,14-12 0,0-1 0,0 0 0,-13 1 0,13 12 0,-13-12 0,13 12 0,0 14 0,0 0 0,0 0 0,13 13 0,-13 0 0,13 13 0,1 0 0,12 0 0,1 14 0,-1-1 0,-26-13 0,13 1 0,0-1 0,-13-13 0,0 0 0,0 0 0,-13-13 0,13-1 0,-13-12 0,0-14 0,0 14 0,-14-1 0,14 1 0,0-1 0,-1 14 0,1 0 0,13 13 0,-13 0 0,-14 13 0,14 0 0,0 14 0,0-1 0,-1-12 0,1 25 0,-13-26 0,13 14 0,0 13 0,13-14 0,-14 0 0,14-26 0,0 27 0</inkml:trace>
  <inkml:trace contextRef="#ctx0" brushRef="#br0" timeOffset="12314">1045 11496 512,'0'0'0,"0"0"0,0-14 0,0 14 0,-13-13 0,0 0 0,-15 13 0,15 0 0,-13 0 0,0 0 0,-14 13 0,27 0 0,0-13 0,-1 14 0,-12-1 0,26 14 0,13-1 0,0 0 0,14 14 0,-14-14 0,13 14 0,1 0 0,-1 0 0,-13-1 0,0 1 0,-13-14 0,0 1 0,-13-14 0,0 0 0,-13 1 0,-1-14 0,1 0 0,0 0 0,-1 0 0,1-14 0,12 14 0,14-26 0,-13 13 0,13 13 0,13-14 0</inkml:trace>
  <inkml:trace contextRef="#ctx0" brushRef="#br0" timeOffset="12897">1137 11827 512,'0'26'0,"-13"14"0,13 13 0,-13 0 0,13 0 0,-13-14 0,13 1 0,-14 0 0,14-14 0,0-13 0,0-13 0,0 0 0,0 0 0,0-13 0,0 0 0,14-14 0,-14-12 0,0-14 0,13 0 0,0 13 0,-13-26 0,13 26 0,0-13 0,1 1 0,-1 12 0,0 13 0,1 1 0,12 12 0,-13 2 0,14 12 0,-14 12 0,0 15 0,13-1 0,-12 1 0,-1 0 0,-13 12 0,0-12 0,-27 12 0,14-26 0,-13 14 0,13-14 0,-14 0 0,1-13 0,-1 0 0,1 0 0,12 0 0,1 0 0,13 0 0,0 0 0,0 0 0,0-13 0</inkml:trace>
  <inkml:trace contextRef="#ctx0" brushRef="#br0" timeOffset="13346">1455 11813 512,'0'14'0,"13"-14"0,0 0 0,-13 0 0,14 0 0,12 0 0,-13 0 0,0 0 0,14 0 0,-14-14 0,1 1 0,-1-13 0,0 13 0,-13-1 0,0-12 0,-13 26 0,0-14 0,-1 1 0,1 13 0,-1 0 0,-12 0 0,13 27 0,0-14 0,0 14 0,13 12 0,0-12 0,13 12 0,0-12 0,0-1 0,0 1 0,0-14 0,14 13 0,-13-26 0,12 0 0,14 0 0,-40 0 0,26-13 0</inkml:trace>
  <inkml:trace contextRef="#ctx0" brushRef="#br0" timeOffset="13754">1785 11761 512,'0'0'0,"0"0"0,0 13 0,0 13 0,0 1 0,0-1 0,0 14 0,13-14 0,-13 1 0,0-14 0,0-13 0,14 13 0,-14-13 0,0-13 0,27 13 0,-14-13 0,0-14 0,0 14 0,0-14 0,1 1 0,-1 13 0,13 0 0,-26 13 0,13-14 0,0 28 0,1-1 0,-14-13 0,13 26 0,-13 1 0,14-1 0,-14 1 0,0-1 0,0 1 0,0-1 0,0 1 0,0-1 0,0-13 0,13 1 0,-13-14 0,0 0 0</inkml:trace>
  <inkml:trace contextRef="#ctx0" brushRef="#br0" timeOffset="14319">2301 11932 512,'0'0'0,"0"0"0,0 0 0,0-13 0,0 13 0,-26 0 0,26 0 0,-26 0 0,-1 0 0,0 13 0,14 14 0,-13-14 0,13 14 0,-1-1 0,14 14 0,0-27 0,0 14 0,14-1 0,12 0 0,-13-26 0,14 14 0,-14-28 0,14 14 0,-1-26 0,-13 0 0,14-27 0,-14 13 0,0-26 0,0 13 0,-13-13 0,0 0 0,0 12 0,0 1 0,0 14 0,-13 12 0,13 14 0,0 0 0,-13 13 0,13 13 0,0 14 0,0 13 0,0 12 0,0 1 0,13 13 0,-13 0 0,13-13 0,0 14 0,-13-28 0,14 1 0,-14-13 0,13-1 0,1-39 0,-1 0 0,-13 13 0,13-40 0</inkml:trace>
  <inkml:trace contextRef="#ctx0" brushRef="#br0" timeOffset="74148">7752 4445 512,'0'-14'0,"0"14"0,0 0 0,0 0 0,0 0 0,13 14 0,-13-14 0,0 0 0,0 13 0,13 14 0,-13-14 0,0 14 0,0 12 0,-13-13 0,0 0 0,0 14 0,-1 0 0,14 0 0,-13-14 0,26 27 0,1-13 0,12-1 0,14 1 0,-13 0 0,25 0 0,-12 13 0,-14-14 0,1 1 0,0-1 0,-14 1 0,-13 0 0,-13 13 0,-14-13 0,0-1 0,-12 14 0,-1-13 0,1 13 0,-2-13 0,15-1 0,13 14 0,0-13 0,26-1 0,0 1 0,0 0 0,14-14 0,-14 14 0,1-13 0,-14-2 0,0-11 0,-27 26 0,-13-27 0,0 14 0,-26 13 0,14-28 0,52-12 0,-41 27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4T19:58:49.3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16457 5053 512,'13'-13'0,"13"-13"0,14-1 0,-14 0 0,1 15 0,0-15 0,12 14 0,-12-14 0,25 14 0,-12 0 0,13 0 0,-13 0 0,13-1 0,-1 1 0,2 0 0,-1-1 0,12 1 0,-12 0 0,14 0 0,12 0 0,1 13 0,-1 0 0,0 0 0,14 0 0,-1 0 0,1 0 0,-1 13 0,15-13 0,-15 13 0,14 0 0,-14-13 0,1 13 0,0 14 0,13-14 0,-27 14 0,14-1 0,-14 14 0,0 0 0,1-1 0,-1 14 0,-26 0 0,13 0 0,-13 0 0,-14 0 0,1 13 0,-13-13 0,0 13 0,-14-13 0,-13 13 0,0-13 0,-27 13 0,0 0 0,-12 1 0,-1-15 0,-13 15 0,1-15 0,-28 1 0,14 1 0,-14-15 0,-12 1 0,-1-14 0,-13 0 0,-13-12 0,0-1 0,0-13 0,0 0 0,0-13 0,-13-1 0,13-12 0,0 0 0,-14-14 0,14 1 0,0-15 0,0 1 0,0 1 0,14-15 0,-2 1 0,15 0 0,-1-13 0,14-1 0,12 14 0,15-13 0,-1 13 0,40-14 0,0 14 0,13 0 0,13 0 0,13 0 0,27 12 0,27 2 0,-1 12 0,40 14 0,0-1 0,27 14 0,12 13 0,15 0 0,11 27 0,14-1 0,1 27 0,-199-53 0,172 52 0</inkml:trace>
  <inkml:trace contextRef="#ctx0" brushRef="#br0" timeOffset="8369">16126 9789 512,'0'0'0,"0"0"0,0 0 0,13 0 0,-13 0 0,26 0 0,-12 0 0,26 13 0,-1-13 0,-12 0 0,39 14 0,-27-14 0,28 13 0,-1-13 0,0 0 0,0 0 0,27 0 0,-14 0 0,0 0 0,28-13 0,-15 13 0,14 0 0,-14 0 0,28 0 0,-15 0 0,15 13 0,-15-13 0,14 0 0,0 0 0,13 0 0,-12 0 0,-2 0 0,2 0 0,-1 0 0,13 13 0,-26-13 0,13 0 0,0 0 0,-13 0 0,13 0 0,0 0 0,-13 0 0,0 0 0,-1 0 0,-12 0 0,0 0 0,-14 0 0,14 14 0,-27-14 0,0 0 0,0 0 0,-13 0 0,14 12 0,-67-12 0,39 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4T19:59:21.8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4260 3797 512,'0'0'0,"0"0"0,0 0 0,-14 0 0,1 0 0,-13 13 0,-1-13 0,-13 26 0,-13-13 0,14 1 0,-15 12 0,15 1 0,-14 13 0,27-14 0,-1 27 0,1-14 0,-1 1 0,27 13 0,0-13 0,14 13 0,25-14 0,-12 14 0,12-26 0,14 12 0,1 1 0,-2-27 0,1 14 0,0-27 0,0 0 0,-26-13 0,12-1 0,-13-26 0,-12 14 0,-14-27 0,0 0 0,-14-13 0,1 14 0,-13-15 0,0 14 0,-1 0 0,1-13 0,26 66 0,-27-40 0</inkml:trace>
  <inkml:trace contextRef="#ctx0" brushRef="#br0" timeOffset="724">4656 3704 512,'0'13'0,"-13"1"0,13 25 0,0 1 0,-13 26 0,13-13 0,13 13 0,-13 0 0,13-13 0,-13 14 0,0-15 0,14-12 0,-14-1 0,0-12 0,0-14 0,0 1 0,0-1 0,0-26 0,0-1 0,-14 1 0,1-27 0,0-12 0,-13-2 0,12-12 0,-13 13 0,14 1 0,0-14 0,0 12 0,13 1 0,0 1 0,0 12 0,13 0 0,13 1 0,1 12 0,13 0 0,0 14 0,26 0 0,-14 13 0,15 13 0,-1 14 0,0-1 0,0 14 0,-26 0 0,-1-1 0,-12 1 0,-27 0 0,-13 13 0,-14-13 0,-12-14 0,-14 14 0,-14-14 0,1-13 0,-13 14 0,0-14 0,-1 0 0,28-13 0,-2 13 0,28-13 0,0 0 0,26 0 0,0 0 0,26 0 0</inkml:trace>
  <inkml:trace contextRef="#ctx0" brushRef="#br0" timeOffset="1024">5953 4312 512,'-14'14'0,"14"-14"0,-26 0 0,-14 0 0,1 0 0,-15 0 0,-11 0 0,-1-14 0,-1 14 0,-12 0 0,26-13 0,-13 13 0,26 0 0,0-13 0,14 13 0,13 0 0,13 0 0,0 0 0,13 0 0</inkml:trace>
  <inkml:trace contextRef="#ctx0" brushRef="#br0" timeOffset="1423">6866 3519 512,'0'0'0,"13"0"0,0 0 0,-13 13 0,13 13 0,0 1 0,-13 12 0,14 28 0,-1-14 0,13 0 0,-13 13 0,0-13 0,1 13 0,-14-13 0,14 0 0,-14 0 0,0-13 0,0-1 0,0 1 0,0-14 0,0 0 0,0-26 0,0 14 0</inkml:trace>
  <inkml:trace contextRef="#ctx0" brushRef="#br0" timeOffset="1689">7302 4352 512,'-13'0'0,"-13"14"0,-1-14 0,-13 0 0,0 13 0,-12-13 0,12-13 0,1 13 0,-2-14 0,2 14 0,-1-13 0,14-14 0,13 14 0,13 13 0,-27-13 0</inkml:trace>
  <inkml:trace contextRef="#ctx0" brushRef="#br0" timeOffset="1947">6918 3519 512,'0'0'0,"0"0"0,0-13 0,0 13 0,-13 13 0,0-13 0,-13 26 0,-1 1 0,1-1 0,-14 14 0,13 0 0,-12-14 0,-1 14 0,1-1 0,39-39 0,-54 40 0</inkml:trace>
  <inkml:trace contextRef="#ctx0" brushRef="#br0" timeOffset="2688">4656 4921 512,'0'0'0,"-13"0"0,-13 0 0,-14 0 0,-26 0 0,13 13 0,-27 1 0,14-2 0,0 15 0,-13 13 0,26 0 0,-13-1 0,12 1 0,28 13 0,0 0 0,-1 0 0,27-14 0,14 1 0,12 0 0,0-1 0,28-12 0,12-14 0,0 1 0,13-1 0,-13-13 0,13-13 0,-12 13 0,-1-27 0,-27 0 0,15 1 0,-15-14 0,-25 1 0,-1-1 0,-13-13 0,-13 13 0,-1 0 0,1 1 0,-13-1 0,-1-13 0,0 14 0,27 39 0,-26-27 0</inkml:trace>
  <inkml:trace contextRef="#ctx0" brushRef="#br0" timeOffset="3320">4921 4789 512,'0'13'0,"13"27"0,-13-1 0,13 28 0,0 12 0,-13 0 0,27 0 0,-13-12 0,12-1 0,-13 0 0,0-13 0,-13-13 0,14-14 0,-14 1 0,0-14 0,0 0 0,0-13 0,0-13 0,0 0 0,-14-14 0,1-13 0,0-13 0,-13 1 0,-2-14 0,15 13 0,-13-14 0,-14 14 0,14-13 0,13 13 0,0 1 0,0 12 0,-1-13 0,14 13 0,14 14 0,-1-14 0,13 14 0,27 12 0,-1 14 0,15 0 0,12 14 0,-13-1 0,1 26 0,-1-12 0,-27 13 0,1-1 0,-26 1 0,-1-1 0,-26 1 0,-28-13 0,15-1 0,-40 1 0,13-14 0,-13 13 0,-13-26 0,26 14 0,-1-1 0,54-13 0,-39 13 0</inkml:trace>
  <inkml:trace contextRef="#ctx0" brushRef="#br0" timeOffset="3637">6336 5450 512,'0'0'0,"-13"0"0,0 13 0,-27-13 0,14 14 0,-41-1 0,1-13 0,1 0 0,-15 0 0,1 0 0,13 0 0,-1 0 0,1-13 0,27 13 0,-1-14 0,26 14 0,14 0 0,-13 0 0</inkml:trace>
  <inkml:trace contextRef="#ctx0" brushRef="#br0" timeOffset="4269">6984 5569 512,'0'0'0,"-13"0"0,13-13 0,0 13 0,-13-26 0,0-14 0,0 0 0,-1 0 0,-12-12 0,0-1 0,13-13 0,-1 12 0,-12-12 0,12 14 0,14-1 0,0-1 0,0 15 0,14-1 0,12 27 0,1-13 0,12 13 0,1 13 0,26 13 0,-26 13 0,13 0 0,-27 1 0,0 12 0,-12-12 0,-14 13 0,-14-14 0,-12 1 0,0 12 0,-27-25 0,13 12 0,-26-13 0,26 0 0,1 1 0,12-1 0,14 0 0,13 14 0,13-14 0,14 14 0,25-1 0,1 14 0,14-1 0,-1-12 0,-14 12 0,2-12 0,-1 0 0,-14-14 0,-13 13 0,1-13 0,-1-13 0,-13-13 0,-13 13 0,0-13 0</inkml:trace>
  <inkml:trace contextRef="#ctx0" brushRef="#br0" timeOffset="4560">7368 4987 512,'0'-13'0,"13"13"0,-13-14 0,0 28 0,13-1 0,1 14 0,-1 12 0,1 1 0,12 26 0,0-13 0,1 13 0,-1-26 0,-13 13 0,14-14 0,0-12 0,-1-1 0,-13 1 0,14-27 0,-1 0 0,14 0 0,-14-13 0,-26 13 0,26-14 0</inkml:trace>
  <inkml:trace contextRef="#ctx0" brushRef="#br0" timeOffset="4734">7765 5265 512,'-13'0'0,"0"0"0,-14 0 0,-12 0 0,-1 0 0,0 0 0,-13 0 0,14 0 0,-1-13 0,14 13 0,26 0 0,0-13 0</inkml:trace>
  <inkml:trace contextRef="#ctx0" brushRef="#br0" timeOffset="4976">7752 4881 512,'0'0'0,"-13"-13"0,-1 13 0,-12 0 0,-27-13 0,0 13 0,0 0 0,0 13 0,14 0 0,12-13 0,0 13 0,1 1 0,13-1 0,26 0 0,0-13 0,-13 0 0,13 0 0</inkml:trace>
  <inkml:trace contextRef="#ctx0" brushRef="#br0" timeOffset="5251">8321 4842 512,'13'13'0,"-13"-13"0,13 26 0,-13 14 0,13 13 0,0 13 0,-13 0 0,14 13 0,-14-12 0,0-1 0,0 0 0,0-13 0,0-13 0,0 0 0,0-27 0,0 0 0,0-13 0,0 0 0,0 0 0</inkml:trace>
  <inkml:trace contextRef="#ctx0" brushRef="#br0" timeOffset="5875">8652 4815 512,'0'0'0,"-27"-13"0,14 0 0,-27-14 0,-13 14 0,-13 0 0,14 13 0,-15-13 0,14 13 0,-13 0 0,0-14 0,26 14 0,1 0 0,-1-13 0,27 13 0,0 0 0,26-13 0,13 13 0,14-14 0,12 14 0,15-13 0,-1 13 0,13 0 0,1 13 0,-1 1 0,0-1 0,-26 0 0,0 14 0,0-1 0,-27 27 0,1-13 0,0 13 0,-14 13 0,13 0 0,1 0 0,12 13 0,-12-12 0,-1-1 0,14-13 0,-13-14 0,-1 1 0,13-13 0,-12-14 0,-1-13 0,1 0 0,0-13 0,-1-14 0,0 1 0,1-14 0,-14 0 0,0 1 0,-13-14 0,0 0 0,0 0 0,0 13 0,0-13 0,0 14 0,0-1 0,0 40 0,0-26 0</inkml:trace>
  <inkml:trace contextRef="#ctx0" brushRef="#br0" timeOffset="6457">9736 5424 512,'0'13'0,"0"-13"0,0 13 0,0-13 0,0-13 0,-13 0 0,13-27 0,-13 0 0,-14-12 0,14-1 0,0-14 0,-13 14 0,13-13 0,13 13 0,-14-13 0,14 13 0,0 14 0,0 12 0,14 1 0,12-1 0,13 14 0,1 13 0,13 0 0,-13 13 0,13 14 0,-14-1 0,-12 1 0,-14-1 0,-13 14 0,0-14 0,-27 14 0,1-14 0,-13-12 0,-14 12 0,-1-13 0,15 1 0,-14-1 0,27 0 0,-1 0 0,13 0 0,14 1 0,28-1 0,11 13 0,27 1 0,-13-14 0,27 27 0,-15-14 0,1 14 0,-12-14 0,-2 1 0,-25 12 0,12-12 0,-12-1 0,-14-12 0,-13-14 0,14 13 0</inkml:trace>
  <inkml:trace contextRef="#ctx0" brushRef="#br0" timeOffset="6997">10411 5649 512,'0'0'0,"0"0"0,0-14 0,13 1 0,-13-13 0,0-14 0,0-13 0,0 0 0,0-13 0,0 0 0,0 0 0,0-14 0,0 14 0,14 0 0,-14 0 0,0 0 0,0 13 0,0 0 0,0 13 0,0 14 0,13 13 0,0 13 0,0 13 0,0 0 0,14 27 0,-1 0 0,14 12 0,-13 1 0,25 13 0,1 1 0,0-1 0,0 0 0,13-13 0,-13 0 0,0-14 0,0 1 0,0-27 0,-14-13 0,-12 0 0,-1-13 0,1-27 0,-14 1 0,1-27 0,-14-14 0,-14 1 0,14-1 0,-13 1 0,0-13 0,-1 12 0,1 0 0,0 1 0,13 26 0,0 53 0,-13-52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4T19:12:54.632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1667 6032 512,'0'0'0,"13"0"0,-13 14 0,0-14 0,-13 0 0,13 13 0,0 0 0,-14 1 0,1-2 0,0 15 0,0 0 0,0-2 0,-1 2 0,1 0 0,-1-1 0,1 1 0,-13 0 0,13-2 0,0 2 0,-1 0 0,1 12 0,-13-13 0,13 28 0,-1-15 0,14 14 0,-13 0 0,13 0 0,0 13 0,0-13 0,0 13 0,13-13 0,1 13 0,-1 1 0,0-1 0,13 0 0,-12 0 0,12 0 0,13 0 0,-12-13 0,13 13 0,-14-13 0,14 0 0,0 0 0,-1-13 0,-13-1 0,15 1 0,-15-27 0,-13 14 0,14-27 0,-27 0 0,13 0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4T20:04:18.0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1547 2791 512,'0'0'0,"0"0"0,0 0 0,0 0 0,0 0 0,0 0 0,0 0 0,-13 0 0,13 14 0,0-14 0,-13 13 0,0-1 0,0 2 0,-1-1 0,1 14 0,0-14 0,-13 14 0,12-1 0,1 0 0,13 1 0,-14-1 0,14 14 0,0-14 0,0 1 0,14 13 0,-1-1 0,1 1 0,-1 0 0,13-1 0,1 14 0,-1-13 0,13 13 0,2-13 0,11 12 0,1-12 0,-53-40 0,66 40 0</inkml:trace>
  <inkml:trace contextRef="#ctx0" brushRef="#br0" timeOffset="4668">21775 3214 512,'13'0'0,"1"-13"0,12 13 0,-13 0 0,27 0 0,-1 0 0,-12 0 0,26 0 0,0 0 0,0 0 0,-1 0 0,15 0 0,-14 13 0,13-13 0,13 0 0,-13 0 0,13 14 0,-12-14 0,25 0 0,-12 0 0,12 13 0,1 0 0,0-13 0,-1 13 0,1 1 0,-1-1 0,14-13 0,-27 26 0,14-26 0,-27 13 0,13-13 0,-12 14 0,-14-14 0,-1-14 0,2 14 0,-15 0 0,-12-13 0,-1 0 0,-13 0 0,0-14 0,1 14 0,-1-13 0,-13-1 0,13 1 0,-13-14 0,-13 0 0,13 14 0,0-14 0,0 14 0,0-13 0,0 12 0,0 0 0,0 14 0,-13 0 0,-1-14 0,1 14 0,0-1 0,-13 2 0,-1 12 0,-12-13 0,12-1 0,-39 14 0,13-13 0,0 0 0,-26 13 0,0-14 0,-1 14 0,-13-13 0,0 13 0,1-13 0,-14 13 0,-13 0 0,13 0 0,-12 0 0,11 13 0,-11-13 0,12 0 0,-14 13 0,15-13 0,-1 0 0,0 0 0,13 0 0,1 0 0,13 0 0,-1 0 0,27 0 0,1 0 0,11 0 0,2 0 0,12 0 0,14 14 0,0-14 0,0 13 0,0 0 0,-14 1 0,40 11 0,-13 2 0,0 0 0,0-1 0,0 1 0,14 12 0,-1 1 0,0-13 0,0 12 0,0-13 0,14 14 0,12-13 0,2 12 0,-15 14 0,27-13 0,-53-40 0,52 53 0</inkml:trace>
  <inkml:trace contextRef="#ctx0" brushRef="#br0" timeOffset="20808">7633 3863 512,'0'0'0,"0"13"0,0-13 0,0 26 0,0 1 0,0 0 0,0 12 0,13 14 0,0-13 0,14 13 0,-14-13 0,-13-1 0,13-12 0,0-1 0,-13 0 0,0-13 0,-13 14 0,0-14 0,0 1 0,-14-14 0,1 13 0,0-13 0,-15 0 0,2 0 0,-27 0 0,13 0 0,0-13 0,-13 13 0,0 0 0,-1-14 0,-12 14 0,13 0 0,-13 0 0,0 0 0,-1 0 0,1 0 0,-14 0 0,14 0 0,-1-13 0,-13 13 0,1 0 0,12 0 0,-12 0 0,-1 0 0,1 0 0,13 0 0,-14 0 0,0 0 0,0 0 0,1 0 0,-1 0 0,-12 0 0,12 0 0,-13 0 0,13 0 0,-12-13 0,12 13 0,-13 0 0,13 0 0,-12 0 0,12 0 0,-12 0 0,12 0 0,-13 13 0,13-13 0,-12 0 0,12 0 0,0 13 0,-13-13 0,27 14 0,-14-1 0,1-13 0,0 12 0,12 2 0,1-1 0,-14-13 0,14 13 0,0-13 0,-1 14 0,14-14 0,-14 0 0,14 0 0,-13 0 0,12 0 0,1 0 0,1 0 0,11 0 0,1 0 0,-12 0 0,12 0 0,12 0 0,-11 0 0,12 0 0,1 0 0,-2-14 0,2 14 0,13 0 0,-1-13 0,1 13 0,26 0 0,-27-13 0,14-1 0,13 14 0,-13-12 0,0 12 0,0 0 0,13-13 0,-14-1 0,1 14 0,-1-13 0,14-14 0,-13 14 0,0 0 0,0-13 0,0 13 0,13-14 0,-13 0 0,-1 1 0,14 0 0,0-14 0,0 13 0,0-12 0,0 12 0,0 1 0,0 0 0,0-1 0,14 14 0,-1-1 0,0 14 0,13 0 0,-13 0 0,14 0 0,0 0 0,-1 14 0,14-1 0,-14 0 0,27 1 0,-27-2 0,28 2 0,-15-14 0,1 0 0,12 0 0,2 0 0,-1 0 0,-1 0 0,14-14 0,1 14 0,-1-12 0,0 12 0,14-14 0,-1 1 0,0 0 0,1-1 0,13 1 0,-14 0 0,13 13 0,1-13 0,12-1 0,-12 1 0,0-13 0,13 13 0,-1 13 0,-12-27 0,13 27 0,0-13 0,-1 13 0,1-13 0,0 13 0,0 0 0,0 0 0,13-13 0,-26 13 0,26 0 0,-26 0 0,25 0 0,-12 0 0,-13 0 0,13 0 0,-14 0 0,14 13 0,0-13 0,-13 0 0,-1 0 0,1 0 0,-1 13 0,1-13 0,-1 0 0,-12 0 0,13 0 0,-14 0 0,0 0 0,1 0 0,-15 13 0,15-13 0,-1 0 0,-12 0 0,-1 13 0,0-13 0,0 14 0,0-14 0,0 0 0,1 13 0,-14-13 0,12 0 0,-12 0 0,1 13 0,-15 0 0,14 0 0,-53-13 0,26 14 0</inkml:trace>
  <inkml:trace contextRef="#ctx0" brushRef="#br0" timeOffset="32556">1481 6905 512,'14'0'0,"-28"0"0,14 0 0,0 14 0,0-14 0,0 0 0,0 0 0,0 0 0,0 0 0,0 0 0,0 13 0,0-13 0,0 0 0,0 26 0,-13-13 0,13 14 0,-13 13 0,13 0 0,-13-1 0,13 14 0,-13-13 0,13 13 0,0-14 0,13 14 0,-13 0 0,13-13 0,0 0 0,0-1 0,-13 1 0,14 0 0,-14-14 0,13 0 0,-13 1 0,0-14 0,0 1 0,0-1 0,0-13 0,0 0 0</inkml:trace>
  <inkml:trace contextRef="#ctx0" brushRef="#br0" timeOffset="34062">1336 7011 512,'0'-13'0,"0"-14"0,13 14 0,0 0 0,0 0 0,0 0 0,-13-1 0,27 1 0,-13 13 0,12-26 0,0 26 0,1 0 0,12-13 0,1 13 0,0 0 0,13-14 0,-14 14 0,14 0 0,1-13 0,11 13 0,1 0 0,1 0 0,12 0 0,0 0 0,1 13 0,-14-13 0,27 0 0,-14 0 0,13 14 0,-12-14 0,12 0 0,1 13 0,0-13 0,0 13 0,-1-13 0,1 13 0,-1-13 0,1 0 0,-1 13 0,1-13 0,0 0 0,-1 0 0,1 0 0,-1 0 0,1 0 0,-14 0 0,14-13 0,-14 13 0,14-13 0,-14 13 0,14-13 0,-14 0 0,1-1 0,-1 14 0,0-13 0,0 13 0,1-13 0,-14 0 0,13 13 0,-12-14 0,-1 14 0,0-13 0,0 13 0,0-13 0,-13-1 0,14 14 0,-28-13 0,27 13 0,-26-13 0,13 13 0,-13 0 0,-1-13 0,1 13 0,-14 0 0,1 13 0,0-13 0,-1 13 0,-13 0 0,13-13 0,-12 27 0,-1-14 0,0 14 0,-13-1 0,13 1 0,-13-1 0,13 14 0,-13-14 0,0 14 0,0 0 0,0-14 0,0 14 0,0 0 0,0-14 0,-13 14 0,13-27 0,-13 13 0,13 1 0,-13-14 0,-14 0 0,14-13 0,-13 13 0,0 1 0,-1-14 0,-13 0 0,0 13 0,-26-13 0,14 0 0,-15 0 0,-12 13 0,13-13 0,-14 0 0,1 14 0,-14-14 0,14 13 0,-1 0 0,-12 0 0,0 0 0,12 0 0,-25-13 0,12 14 0,0-14 0,-13 13 0,1-13 0,-2 13 0,15-13 0,-14 14 0,1-14 0,-2 0 0,2 13 0,-1-13 0,0 0 0,-13 0 0,13 0 0,0 13 0,-13-13 0,14 0 0,-2 0 0,2 0 0,-14 0 0,26 0 0,-13 0 0,1 0 0,12 0 0,-13 0 0,13-13 0,1 13 0,12 0 0,-12-13 0,12 13 0,1 0 0,13-14 0,13 14 0,-13 0 0,13 0 0,0 14 0,13-14 0,0 0 0,1 13 0,13-13 0,-1 13 0,1-13 0,26 0 0,-14 0 0</inkml:trace>
  <inkml:trace contextRef="#ctx0" brushRef="#br0" timeOffset="61884">3730 7382 512,'0'0'0,"0"0"0,0-13 0,13 13 0,-13 0 0,0 0 0,0 0 0,13 13 0,-13-13 0,0 13 0,0 0 0,0-13 0,0 13 0,0 0 0,0 1 0,0-1 0,0 0 0,-13 1 0,13-14 0,0 0 0,13 13 0,-13-13 0,14 0 0,-14 0 0,13 0 0,0 0 0,14 0 0,-14 0 0,14-13 0,-1 13 0,0 0 0,14 0 0,-14 0 0,15-14 0,-15 14 0,13 0 0,1 0 0,0-13 0,0 13 0,13 0 0,-27 0 0,27 0 0,-14 0 0,15 0 0,-15 0 0,1 0 0,-1 0 0,1 0 0,13 0 0,-26 0 0,25 0 0,-12-13 0,0 13 0,0 0 0,-1 0 0,14 0 0,-14-14 0,2 14 0,12 0 0,-14 0 0,14 0 0,-14 0 0,15 0 0,-2 0 0,1 0 0,1 0 0,-2 0 0,1 0 0,0 14 0,-13-14 0,0 0 0,12-14 0,1 14 0,-13 0 0,0-13 0,-1 13 0,1 0 0,0-13 0,-1 13 0,-12-13 0,0 0 0,12 0 0,-13-1 0,-12 1 0,12 0 0,-13-14 0,0 14 0,1 0 0,-1 0 0,1-1 0,-14 14 0,13-13 0</inkml:trace>
  <inkml:trace contextRef="#ctx0" brushRef="#br0" timeOffset="78000">22820 6998 512,'0'0'0,"0"0"0,0 0 0,0 0 0,0 0 0,0 0 0,0-13 0,0 13 0,0 0 0,0 0 0,0-14 0,0 14 0,0 0 0,0 0 0,0 0 0,0 0 0,13 0 0,-13 0 0,0-13 0,0 13 0,0 0 0,0 0 0,0 0 0,14 0 0,-14 0 0,0 0 0,13-13 0,-13 13 0,13 0 0,-13-13 0,13 13 0,0 0 0,-13 0 0,13-13 0,-13 13 0,14 0 0,12 0 0,-13-14 0,14 14 0,-13 0 0,-1 0 0,0-13 0,13 13 0,1 0 0,-14-13 0,13 13 0,-13-13 0,27 13 0,-13 0 0,-14-13 0,13 13 0,1 0 0,12 0 0,-25-14 0,25 14 0,-13 0 0,2 0 0,11 0 0,-13 0 0,1 0 0,12 0 0,1 0 0,-13 0 0,13 0 0,-14 0 0,13 14 0,1-14 0,0 0 0,-13 13 0,12-13 0,1 13 0,-1 0 0,1 0 0,-13 1 0,12-1 0,1 0 0,-14 13 0,14-12 0,-1 12 0,-11 1 0,-2-14 0,0 27 0,1-27 0,-14 27 0,0-14 0,0 0 0,0 1 0,-13-1 0,0 14 0,0-27 0,-13 14 0,0-1 0,0 1 0,0-1 0,-14-13 0,1 14 0,0-14 0,-2 14 0,-11-14 0,-14 13 0,14-13 0,-14 1 0,13-1 0,-26 0 0,13 1 0,0-1 0,-13 0 0,13-13 0,-13 13 0,13-13 0,-13 0 0,0 0 0,-1 0 0,1-13 0,0 0 0,0 0 0,0-1 0,-13-12 0,12 12 0,1 1 0,0-13 0,0-1 0,0 14 0,13-14 0,-1 1 0,2 0 0,12-14 0,1 13 0,12-12 0,0 12 0,14-12 0,13 12 0,0-12 0,27-1 0,0 0 0,25 14 0,1-14 0,27 13 0,12 1 0,14 13 0,13 0 0,13 13 0,27 13 0,-159-13 0,132 13 0</inkml:trace>
  <inkml:trace contextRef="#ctx0" brushRef="#br0" timeOffset="93185">1627 6654 512,'0'0'0,"0"0"0,0 0 0,13-13 0,-13 13 0,0 0 0,13 0 0,-13 0 0,0 0 0,-13 0 0,13 0 0,0 0 0,-13 0 0,0 0 0,-14 0 0,0 0 0,-12 0 0,-1-13 0,1 13 0,-1-14 0,0 1 0,0 13 0,1-13 0,-1 13 0,14 0 0,-1 0 0,1 13 0,-14-13 0,14 13 0,12-13 0,-12 0 0,13 14 0,13-14 0,-13 0 0</inkml:trace>
  <inkml:trace contextRef="#ctx0" brushRef="#br0" timeOffset="93859">1442 7778 512,'-27'0'0,"14"14"0,-1-14 0,-12 0 0,13 0 0,-14 0 0,1 0 0,13 0 0,-27-14 0,14 14 0,-1 0 0,1 0 0,-1 0 0,1-13 0,-14 13 0,40 0 0,-26-13 0</inkml:trace>
  <inkml:trace contextRef="#ctx0" brushRef="#br0" timeOffset="106263">1653 9088 512,'0'0'0,"14"0"0,-1-13 0,-13 13 0,13-13 0,-13 0 0,26-1 0,-12 14 0,-1-13 0,13 13 0,-13 0 0,0 0 0,15 0 0,-2 0 0,-13 13 0,13-13 0,1 0 0,-1 0 0,0 0 0,-12 0 0,26 0 0,-14 0 0,1 0 0,12 0 0,14 0 0,-13 0 0,13 0 0,-14 0 0,14 0 0,1-13 0,-2 13 0,-12 0 0,26-13 0,-13 13 0,13-13 0,0 13 0,-12 0 0,25 0 0,-13 0 0,0 0 0,0 0 0,13 0 0,1 0 0,-14 0 0,0 0 0,14 0 0,-1 0 0,-13 0 0,13 0 0,-13 0 0,1 0 0,12 0 0,-13 0 0,14 0 0,-14-14 0,13 14 0,-13-13 0,0 13 0,13 0 0,-12 0 0,12 0 0,-12 0 0,12-13 0,-13 13 0,0 0 0,0 0 0,13 0 0,-12-13 0,-1 13 0,13-13 0,-12 13 0,-15-14 0,14 14 0,1-13 0,-1 13 0,-14-13 0,1 13 0,14 13 0,-1-13 0,-27 13 0,28 1 0,-28-14 0,-39 0 0,40 13 0</inkml:trace>
  <inkml:trace contextRef="#ctx0" brushRef="#br0" timeOffset="252962">3651 10583 512,'13'0'0,"-13"0"0,13 0 0,-13 0 0,0 0 0,0 0 0,0 0 0,0 13 0,-13-13 0,0 0 0,-13 0 0,-1 0 0,0 0 0,-12 0 0,-1-13 0,1 13 0,-15-13 0,15 0 0,-14-1 0,0 14 0,-14-13 0,2 13 0,12-13 0,-27 0 0,14 13 0,0 0 0,-14-13 0,1 13 0,13 0 0,0 13 0,0-13 0,0 0 0,13 0 0,-13 13 0,26 0 0,-13-13 0,13 27 0,40-27 0,-26 13 0</inkml:trace>
  <inkml:trace contextRef="#ctx0" brushRef="#br0" timeOffset="253661">3651 11721 512,'0'0'0,"0"0"0,0 0 0,-13 0 0,0-14 0,0 14 0,-15-13 0,2 13 0,-27-13 0,14-14 0,-1 27 0,-13-12 0,0-2 0,0 1 0,-13 0 0,13-1 0,0 14 0,-13-13 0,13 0 0,-13 0 0,0 13 0,-1-13 0,2-1 0,12 14 0,-14 0 0,1 0 0,14 14 0,-14-1 0,12-13 0,1 13 0,1 0 0,12 0 0,40-13 0,-40 14 0</inkml:trace>
  <inkml:trace contextRef="#ctx0" brushRef="#br0" timeOffset="254967">3571 13705 512,'0'0'0,"-13"0"0,13 0 0,-13 0 0,0-13 0,13 13 0,-27 0 0,14 0 0,0 0 0,0 13 0,-14-13 0,1 0 0,-1 0 0,-13 13 0,14-13 0,0 0 0,-1 0 0,1 0 0,-14 0 0,13 0 0,1-13 0,-14 0 0,1 13 0,-14-13 0,13 0 0,-13 13 0,-13-14 0,14 1 0,-15 0 0,1 0 0,13 13 0,-27-14 0,15 14 0,-28 0 0,13 0 0,-12 14 0,-1-14 0,1 13 0,-27 0 0,12 14 0,15-14 0,92-13 0,-92 13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4T19:15:48.704"/>
    </inkml:context>
    <inkml:brush xml:id="br0">
      <inkml:brushProperty name="width" value="0.05292" units="cm"/>
      <inkml:brushProperty name="height" value="0.05292" units="cm"/>
      <inkml:brushProperty name="color" value="#7030A0"/>
    </inkml:brush>
    <inkml:brush xml:id="br1">
      <inkml:brushProperty name="width" value="0.05292" units="cm"/>
      <inkml:brushProperty name="height" value="0.05292" units="cm"/>
      <inkml:brushProperty name="color" value="#FFC000"/>
    </inkml:brush>
    <inkml:brush xml:id="br2">
      <inkml:brushProperty name="width" value="0.05292" units="cm"/>
      <inkml:brushProperty name="height" value="0.05292" units="cm"/>
      <inkml:brushProperty name="color" value="#EA700D"/>
    </inkml:brush>
  </inkml:definitions>
  <inkml:trace contextRef="#ctx0" brushRef="#br0">5106 4974 512,'13'0'0,"-13"-14"0,0 14 0,13 0 0,1-12 0,-1 12 0,0-14 0,13 14 0,1 0 0,13 0 0,-1-13 0,14 13 0,-13 0 0,13 0 0,13 0 0,-13 0 0,27 0 0,-14 0 0,13-13 0,0 13 0,1 0 0,-1 0 0,0 0 0,14 0 0,-13 0 0,12 0 0,1 0 0,-1 13 0,1-13 0,-1 0 0,1 0 0,-14 0 0,14 13 0,-14-13 0,-13 0 0,14 0 0,-80 0 0,66 0 0</inkml:trace>
  <inkml:trace contextRef="#ctx0" brushRef="#br0" timeOffset="973">5318 4775 512,'0'0'0,"-14"0"0,-12 14 0,-13-1 0,12 0 0,-13 1 0,14 12 0,-1-13 0,-12 0 0,12 0 0,1 1 0,13-1 0,0 0 0,-1-13 0,14 14 0,14-2 0,-1 2 0,13-14 0,1 13 0,25 0 0,-12 1 0,13 12 0,0-13 0,13 14 0,-13-14 0,13 13 0,-13-12 0,0 12 0,-14 0 0,15-12 0,-54-14 0,39 13 0</inkml:trace>
  <inkml:trace contextRef="#ctx0" brushRef="#br0" timeOffset="1880">7937 4948 512,'0'12'0,"0"2"0,0 26 0,0-1 0,0 14 0,13 0 0,-13-13 0,13 13 0,-13-13 0,14-1 0,-14-12 0,13-1 0,-13 0 0,0-12 0,0-14 0,0 0 0,0 0 0,0 0 0,-13-14 0,-1-12 0,1 0 0,0-1 0,0-12 0,0-1 0,-1-13 0,14 13 0,-13 0 0,13 1 0,0-1 0,13 0 0,1 0 0,12 14 0,-13-14 0,14 27 0,0-13 0,12 13 0,-12 0 0,12 13 0,-13 13 0,14 0 0,-13 13 0,-1-13 0,1 27 0,-14 0 0,-13-14 0,0 14 0,-13 0 0,-14-14 0,1 1 0,-1-1 0,-13 0 0,14-12 0,0-1 0,-27-13 0,27 0 0,-1 0 0,13 0 0,1 0 0,13 0 0,-13-13 0</inkml:trace>
  <inkml:trace contextRef="#ctx0" brushRef="#br0" timeOffset="2288">8440 4987 512,'0'0'0,"13"13"0,-13 1 0,13 12 0,-13 1 0,14-1 0,-1-13 0,0 14 0,0-1 0,0-13 0,0 0 0,1-13 0,-1 0 0,0 0 0,0 0 0,14-13 0,-14-13 0,1-1 0,-1 1 0,0 0 0,0-1 0,0 1 0,1-1 0,-1 0 0,0 1 0,0 0 0,0 12 0,-13 14 0,0-26 0</inkml:trace>
  <inkml:trace contextRef="#ctx0" brushRef="#br0" timeOffset="2887">9207 4842 512,'0'0'0,"0"0"0,-13 0 0,-1 0 0,-12 0 0,0 0 0,-14 0 0,-13 0 0,13 0 0,1 13 0,12-13 0,14 13 0,0-13 0,13 26 0,0-12 0,13-1 0,0 0 0,0 1 0,14 12 0,13 0 0,-14 14 0,1-13 0,-1 12 0,0-12 0,-12-1 0,-14 0 0,0 1 0,-14-14 0,-12 1 0,0-1 0,-14 0 0,13-13 0,1 0 0,-14-13 0,14-14 0,-1 1 0,27 26 0,-13-27 0</inkml:trace>
  <inkml:trace contextRef="#ctx0" brushRef="#br0" timeOffset="3469">9287 4445 512,'0'0'0,"0"26"0,13 1 0,0 12 0,0 14 0,13 26 0,1-12 0,0-1 0,-14 0 0,13 0 0,-12 0 0,12-26 0,-26 0 0,13-14 0,0-13 0,-13 1 0,0-1 0,0-26 0,14-1 0,-14 1 0,0-13 0,13-14 0,0 0 0,-13 14 0,13 0 0,0-1 0,0 0 0,1 14 0,0 13 0,-1-13 0,0 26 0,13-13 0,-13 27 0,14-1 0,-14 0 0,0 14 0,0-13 0,0-1 0,-13 14 0,14-14 0,-14-12 0,0-1 0,13 0 0,-13 0 0,14-13 0,-1 0 0,0-13 0,-13 13 0,13-26 0</inkml:trace>
  <inkml:trace contextRef="#ctx0" brushRef="#br0" timeOffset="3927">10927 4299 512,'0'0'0,"0"13"0,0-13 0,-13 0 0,13 14 0,0-1 0,0 14 0,0 12 0,0 1 0,0 13 0,13 13 0,-13-14 0,13 15 0,-13-14 0,0 0 0,0 0 0,13-1 0,-13-12 0,0 0 0,0 0 0,0-14 0,0 1 0,13-1 0,-13-26 0,14 13 0</inkml:trace>
  <inkml:trace contextRef="#ctx0" brushRef="#br0" timeOffset="4185">11231 5106 512,'-13'0'0,"0"0"0,-14 13 0,-13-13 0,1 14 0,-14-14 0,0 0 0,0 13 0,13-13 0,-12 0 0,12 13 0,13-13 0,1 13 0,-1-13 0,14-13 0,13 0 0,0 13 0,-13-13 0</inkml:trace>
  <inkml:trace contextRef="#ctx0" brushRef="#br0" timeOffset="4492">10848 4339 512,'0'0'0,"-13"0"0,-1 13 0,-13 1 0,-12-1 0,-1 13 0,1-13 0,-1 14 0,0-1 0,0 1 0,14-14 0,0 13 0,-1 1 0,1-14 0,26 0 0,0 1 0,0-14 0,13 0 0</inkml:trace>
  <inkml:trace contextRef="#ctx0" brushRef="#br0" timeOffset="4933">11694 4921 512,'-13'0'0,"0"0"0,-13 13 0,12 1 0,-12 12 0,12 0 0,14 1 0,0-1 0,14-12 0,-1 12 0,14 0 0,-1-12 0,0-1 0,1-13 0,12 0 0,1 0 0,-26-13 0,-1-1 0,0 1 0,-13-13 0,0-1 0,0-12 0,-26 12 0,12 0 0,0 15 0,1-15 0,13 27 0,0 0 0,-13-13 0</inkml:trace>
  <inkml:trace contextRef="#ctx0" brushRef="#br0" timeOffset="5366">11959 5040 512,'0'0'0,"0"13"0,13 1 0,-13-1 0,-13 13 0,13-13 0,0-13 0,0 14 0,0-14 0,0 0 0,0 0 0,0-14 0,0 14 0,0-26 0,13 0 0,-13-1 0,13 14 0,0-14 0,1 1 0,-1 12 0,14 2 0,-14 12 0,13 0 0,-13 12 0,14 2 0,-1 12 0,-13-12 0,0 25 0,1-12 0,-1-14 0,1 13 0,-14-12 0,0-1 0,13-13 0,-13 0 0,13 0 0,-13 0 0,26-13 0,-26 13 0,14-27 0</inkml:trace>
  <inkml:trace contextRef="#ctx0" brushRef="#br0" timeOffset="5815">12779 4775 512,'0'0'0,"0"0"0,0 0 0,-13 14 0,-1-1 0,1-13 0,-13 13 0,13 14 0,-14-14 0,1 13 0,13-13 0,0 14 0,-1-14 0,14-13 0,0 14 0,14-2 0,-1 2 0,13-1 0,0 0 0,1 1 0,-1 12 0,1 1 0,-1-1 0,1 0 0,-14-12 0,-13 12 0,0-13 0,-13 0 0,0 1 0,-1-1 0,-12-13 0,-1 0 0,14-13 0,-13-1 0,12-12 0,-12 0 0,26 26 0,-13-40 0</inkml:trace>
  <inkml:trace contextRef="#ctx0" brushRef="#br0" timeOffset="6181">12911 4352 512,'0'0'0,"0"0"0,0 14 0,0-1 0,0 13 0,0 14 0,13 13 0,-13 13 0,14 0 0,-1 0 0,0 0 0,0 1 0,0-15 0,-13 1 0,14 0 0,-14-13 0,13 0 0,-13-1 0,0-26 0,14 14 0,-14-27 0,13 13 0,0-26 0,-13 13 0,13-13 0</inkml:trace>
  <inkml:trace contextRef="#ctx0" brushRef="#br0" timeOffset="6447">13123 4855 512,'0'0'0,"-13"0"0,0-13 0,-1 13 0,-12 0 0,-14-13 0,0 13 0,1-14 0,-1 14 0,-13-13 0,14 13 0,12 0 0,0 0 0,14 0 0,0 0 0,13 0 0,0 0 0,13 0 0,0 0 0,-13 0 0,27 13 0</inkml:trace>
  <inkml:trace contextRef="#ctx0" brushRef="#br0" timeOffset="6972">13427 4881 512,'14'0'0,"-28"0"0,14 0 0,-13 0 0,-14 0 0,1 0 0,-14 13 0,14 1 0,13-1 0,0 14 0,-1-1 0,14-13 0,14 14 0,-1-14 0,0 0 0,0 0 0,0-13 0,14 0 0,-1 0 0,-13 0 0,14-13 0,-14 0 0,1-14 0,12 14 0,-26-14 0,13 15 0,-13-2 0,0 1 0,0 13 0,0-13 0,0 13 0,0 13 0,0 0 0,0 1 0,0 12 0,13 0 0,-13 14 0,14-13 0,-1-1 0,0-13 0,0 0 0,-13 1 0,13-1 0,0-13 0,1-13 0,-1-1 0,-13 14 0,14-13 0</inkml:trace>
  <inkml:trace contextRef="#ctx0" brushRef="#br0" timeOffset="7280">13784 4775 512,'0'0'0,"0"0"0,0 0 0,0 14 0,-13-14 0,-13 13 0,12 14 0,-12-1 0,-14 0 0,14 1 0,0-1 0,12 0 0,1 14 0,13-13 0,0-1 0,27 1 0,-14-1 0,13-13 0,14 1 0,-14-1 0,14 0 0,-1 0 0,-39-13 0,27 0 0</inkml:trace>
  <inkml:trace contextRef="#ctx0" brushRef="#br0" timeOffset="7332">13983 5106 512,'0'0'0,"0"0"0</inkml:trace>
  <inkml:trace contextRef="#ctx0" brushRef="#br0" timeOffset="7646">14010 4260 512,'0'0'0,"0"0"0,-14 26 0,14-13 0,0 27 0,0 12 0,14 15 0,-1 0 0,0 12 0,0 0 0,-13 0 0,27-12 0,-27 12 0,0-27 0,13 2 0,-13-1 0,0-27 0,0 0 0,0-12 0,13-14 0,-13 0 0,0-14 0</inkml:trace>
  <inkml:trace contextRef="#ctx0" brushRef="#br0" timeOffset="7954">14221 4749 512,'0'0'0,"0"0"0,0 0 0,-13 0 0,-1 0 0,1 13 0,-13 14 0,-1-14 0,1 14 0,13-1 0,0 0 0,13 1 0,0-1 0,0-12 0,13-2 0,0 2 0,0-1 0,27 0 0,-14 14 0,27-14 0,0 14 0,-13-1 0,12 0 0,15 14 0,-67-40 0,53 26 0</inkml:trace>
  <inkml:trace contextRef="#ctx0" brushRef="#br0" timeOffset="29070">13533 6165 512,'0'12'0,"0"15"0,13 0 0,-13 13 0,0 12 0,13 15 0,0-2 0,-13 1 0,14 1 0,-14 12 0,0 14 0,13-14 0,1 14 0,-1-1 0,0-12 0,0 12 0,-13-12 0,13-1 0,1 0 0,-14-12 0,0-14 0,0 0 0,0-27 0,0 14 0,13-27 0,-26-13 0,13-13 0,0-1 0,0-12 0,0 26 0,0-39 0</inkml:trace>
  <inkml:trace contextRef="#ctx0" brushRef="#br0" timeOffset="30617">13467 6152 512,'-13'0'0,"13"0"0,-13 13 0,13-13 0,-14 0 0,14 0 0,0 0 0,0 0 0,14 0 0,12 0 0,-13-13 0,14 13 0,12 0 0,1-14 0,26 14 0,-13-13 0,26 13 0,14-14 0,-14 14 0,27-13 0,0 1 0,13 12 0,1-14 0,11 14 0,2-13 0,13 0 0,-1 13 0,13 0 0,1-14 0,13 14 0,1-13 0,-2 13 0,14 0 0,0-13 0,1 13 0,-14 0 0,13 0 0,-13-14 0,13 1 0,-13 13 0,14 0 0,-15-13 0,1 13 0,13 0 0,-13-14 0,1 14 0,-1 0 0,-13 0 0,-14 0 0,0 0 0,-12 0 0,-15 0 0,-11 0 0,-2 14 0,-12-14 0,-14 0 0,-12 0 0,-15 0 0,1 13 0,-13-13 0,-14 0 0,1 0 0,-14 13 0,-13-13 0,0 14 0,0-14 0,0 0 0,0 13 0,-13 0 0,13 14 0,-13 0 0,-1-2 0,1 16 0,0-2 0,0 14 0,-1 0 0,14 26 0,0 0 0,0 1 0,0 13 0,0-1 0,14 14 0,-1-13 0,0 12 0,-13-12 0,13 0 0,1-1 0,-1-12 0,-13-14 0,13 0 0,-13-13 0,0-13 0,0-14 0,0 0 0,-13-26 0,0 14 0,-1-14 0,1 0 0,-13-14 0,-1 2 0,-12-15 0,-1 14 0,1 0 0,-15-14 0,1 14 0,-12-1 0,-15 1 0,1 0 0,-1 13 0,1-13 0,-14 13 0,-13 0 0,1-13 0,-15 13 0,1 0 0,0 0 0,0 0 0,-27 0 0,15 0 0,-2 0 0,-26-14 0,14 14 0,-14 0 0,0 0 0,0-13 0,-13 13 0,14-13 0,-1 13 0,-13-14 0,0 14 0,13 0 0,0-13 0,14 13 0,-14-13 0,1 13 0,12 0 0,1-13 0,-1 13 0,27 0 0,-26 0 0,12 0 0,14 0 0,0 13 0,0-13 0,0 13 0,26 0 0,-12 1 0,25-14 0,1 13 0,12 0 0,15-13 0,-1 14 0,40-14 0,-14 0 0,27-14 0,0 1 0,0 13 0,13-13 0</inkml:trace>
  <inkml:trace contextRef="#ctx0" brushRef="#br0" timeOffset="31208">16972 6217 512,'0'0'0,"0"0"0,0 0 0,0 14 0,0-1 0,14 14 0,-14-1 0,0 13 0,0 1 0,0 0 0,0 13 0,13-1 0,-13 2 0,0-1 0,0-1 0,0 1 0,0 0 0,0-13 0,-13 0 0,13-1 0,-14-12 0,14-1 0,-13-13 0,13 14 0,-13-27 0,0 0 0,13 0 0,0 0 0,0 0 0</inkml:trace>
  <inkml:trace contextRef="#ctx0" brushRef="#br0" timeOffset="31558">17369 6958 512,'0'13'0,"0"-13"0,0 0 0,0 0 0,-13 0 0,0 14 0,-27-14 0,1 13 0,-14-13 0,0 0 0,0 13 0,-13-13 0,-1 13 0,15-13 0,-14 0 0,-1 14 0,1-14 0,13 0 0,14 0 0,-1 0 0,13 0 0,1-14 0,26 14 0,0-13 0,0 0 0,0 13 0,26-13 0</inkml:trace>
  <inkml:trace contextRef="#ctx0" brushRef="#br0" timeOffset="31949">16959 6191 512,'0'0'0,"0"0"0,0 0 0,-13 0 0,0 13 0,0 0 0,-14-13 0,1 27 0,0-14 0,-14 14 0,0-14 0,-13 13 0,13-13 0,1 1 0,-15-1 0,15 14 0,-1-14 0,14 0 0,26-13 0,-26 13 0</inkml:trace>
  <inkml:trace contextRef="#ctx0" brushRef="#br0" timeOffset="40477">6826 5913 512,'0'0'0,"-13"0"0,-14 0 0,0 0 0,-12 0 0,-27 0 0,-1 0 0,15 14 0,-27-14 0,12 0 0,-12 13 0,13-13 0,-14 0 0,14 12 0,0-12 0,0 14 0,13-1 0,13-13 0,1 0 0,13 13 0,-2-13 0,28 0 0,-13 0 0</inkml:trace>
  <inkml:trace contextRef="#ctx0" brushRef="#br0" timeOffset="40826">5953 5702 512,'0'0'0,"0"0"0,-14 0 0,1 13 0,-13 0 0,-1 0 0,1 14 0,0-1 0,-1 1 0,13-1 0,-12 14 0,26-14 0,-13 1 0,13-1 0,0 0 0,0 1 0,13 0 0,0-14 0,14 0 0,0 13 0,12-13 0,-12 14 0,12-13 0,1-1 0,-40-13 0,53 26 0</inkml:trace>
  <inkml:trace contextRef="#ctx0" brushRef="#br0" timeOffset="41666">7435 5952 512,'-14'0'0,"-13"14"0,1-1 0,0 0 0,-1 14 0,14-14 0,-13 14 0,13 0 0,13-2 0,0-11 0,13 13 0,0-14 0,0-1 0,13-12 0,-12 0 0,12 0 0,0 0 0,1-12 0,-13-15 0,-1 0 0,0-12 0,0-1 0,0 0 0,-13 0 0,14 1 0,-14-1 0,0 14 0,0 0 0,0-1 0,-14 14 0,14 0 0,0-1 0,0 14 0,0 0 0,0 0 0,0 14 0,0 12 0,0 1 0,0 12 0,0 1 0,14 12 0,-14-12 0,0 0 0,13 0 0,-13-14 0,13 14 0,-13-26 0,0-1 0,13-1 0,-13 2 0,0-14 0,13 0 0,0-26 0,1 13 0,-1-14 0,1 0 0,-14 27 0,0-26 0</inkml:trace>
  <inkml:trace contextRef="#ctx0" brushRef="#br0" timeOffset="41949">7607 5952 512,'0'0'0,"0"0"0,13 14 0,-13-14 0,0 26 0,13 1 0,0 0 0,0-14 0,1 14 0,12-2 0,-13-11 0,14-1 0,-1 1 0,-13-1 0,14-13 0,-14 0 0,1 0 0,-1-13 0,0-1 0,0-13 0,0 2 0,-13 11 0,0-12 0,0-1 0,0 14 0,0-14 0,13 0 0,-13 27 0,0-12 0</inkml:trace>
  <inkml:trace contextRef="#ctx0" brushRef="#br0" timeOffset="42515">8030 6086 512,'0'12'0,"0"28"0,13 13 0,0-13 0,-13 0 0,14 12 0,-1-25 0,-13-1 0,0 1 0,13-14 0,-13 0 0,0-13 0,0 0 0,0 0 0,0-13 0,0 0 0,0-14 0,-13 1 0,0-27 0,-1 0 0,1 0 0,0 0 0,0 1 0,13 25 0,-13-13 0,13 13 0,0 1 0,0 12 0,13 2 0,0-1 0,0-1 0,14 14 0,-1 14 0,13-1 0,-25-1 0,25 2 0,-25 12 0,12 1 0,-12 0 0,-14-1 0,-14 0 0,14 1 0,-13-14 0,-27 1 0,14-1 0,-1-13 0,-12 0 0,-14 0 0,40 0 0,-14-13 0,14 13 0,-1-14 0,28 1 0,-14 13 0,13-14 0</inkml:trace>
  <inkml:trace contextRef="#ctx0" brushRef="#br0" timeOffset="43114">8770 5675 512,'0'0'0,"0"0"0,0 0 0,0 13 0,0 1 0,0-1 0,0 26 0,0-12 0,0 13 0,0-14 0,13 14 0,-13 0 0,0-15 0,0 15 0,0-13 0,14 0 0,-14-1 0,14-12 0,-14-2 0,0-12 0,13 13 0</inkml:trace>
  <inkml:trace contextRef="#ctx0" brushRef="#br0" timeOffset="43299">8876 5887 512,'0'0'0,"-13"0"0,-13-14 0,0 14 0,-15 0 0,-11-13 0,12 13 0,14 0 0,26 0 0,-27 0 0</inkml:trace>
  <inkml:trace contextRef="#ctx0" brushRef="#br0" timeOffset="43680">9022 5927 512,'-13'0'0,"-1"13"0,1-1 0,-13 2 0,12 12 0,-12-12 0,26 12 0,0 1 0,0-14 0,13 1 0,0-2 0,14-12 0,13 13 0,-27-13 0,27 0 0,-14-13 0,14 1 0,-27-2 0,13 1 0,-26 0 0,13-14 0,-26 14 0,0-14 0,0 0 0,0 2 0,-14 11 0,1-12 0,13 12 0,13 14 0,-13-13 0</inkml:trace>
  <inkml:trace contextRef="#ctx0" brushRef="#br0" timeOffset="44395">9419 5940 512,'0'12'0,"-13"2"0,-1 26 0,1 0 0,13 0 0,-13 12 0,13 1 0,0-13 0,0-14 0,0 14 0,13-14 0,-13-13 0,13 1 0,-13-14 0,0 0 0,14-14 0,-14 1 0,0-26 0,-14-1 0,14 0 0,-13-12 0,13 11 0,-13 2 0,13-1 0,0 0 0,13 0 0,-13 15 0,27 11 0,-14 1 0,13 0 0,1 13 0,12 13 0,-12 0 0,-1 14 0,-13-1 0,0 0 0,-13-12 0,0 12 0,-13-12 0,0 12 0,0-26 0,-13 14 0,12-14 0,-12 0 0,13 0 0,-14-14 0,14 14 0,13 0 0,0-13 0</inkml:trace>
  <inkml:trace contextRef="#ctx0" brushRef="#br0" timeOffset="44770">10014 5900 512,'0'0'0,"0"0"0,0 0 0,0 0 0,-27 13 0,1 1 0,0-1 0,12-1 0,1 2 0,0-1 0,13 14 0,0-14 0,13 0 0,0 1 0,1-1 0,12 0 0,0-13 0,1 0 0,-13 0 0,-1-13 0,0 0 0,0-1 0,-13 1 0,-13 0 0,0-14 0,0 14 0,-1-13 0,1 13 0,-1-14 0,1 27 0,13 0 0,0-13 0</inkml:trace>
  <inkml:trace contextRef="#ctx0" brushRef="#br0" timeOffset="45111">10305 5649 512,'13'0'0,"-26"0"0,13 0 0,-26 0 0,-1 0 0,1 26 0,13 1 0,-1-14 0,1 26 0,13-12 0,13 13 0,1 12 0,-14-12 0,13-1 0,0-12 0,-13 13 0,13-13 0,1-1 0,-14-12 0,13-2 0,0 1 0,-13-13 0,0 0 0</inkml:trace>
  <inkml:trace contextRef="#ctx0" brushRef="#br0" timeOffset="45344">10292 5887 512,'0'0'0,"-13"0"0,0 0 0,-14 0 0,1-14 0,-28 14 0,15 0 0,-1 0 0,1 0 0,12 0 0,14 0 0,13 14 0,0-14 0,0 0 0,13 13 0,27-13 0,-40 0 0,26 0 0</inkml:trace>
  <inkml:trace contextRef="#ctx0" brushRef="#br0" timeOffset="45785">10715 5860 512,'0'0'0,"13"-13"0,-13 13 0,-13 0 0,13 0 0,-26 0 0,-1 0 0,1 13 0,0 0 0,-15 1 0,15-1 0,0 0 0,26 1 0,0-1 0,0-13 0,0 12 0,0 2 0,26-1 0,0-13 0,1 27 0,0-14 0,-1 0 0,14 1 0,-14-1 0,-13 0 0,1-13 0,-1 14 0,-13-14 0,0 12 0,-13-12 0,-1 0 0,1 0 0,-13 0 0,13 0 0,-14-12 0,14-2 0,0 1 0,0 0 0,13-14 0,0 0 0,0 27 0,13-13 0</inkml:trace>
  <inkml:trace contextRef="#ctx0" brushRef="#br0" timeOffset="46059">10874 5635 512,'0'0'0,"-13"0"0,13 14 0,0 12 0,0 14 0,-13-1 0,13 1 0,-13 13 0,-1 0 0,14-13 0,0-1 0,0 1 0,0 0 0,0-1 0,14-12 0,-1-14 0,0 1 0,0-14 0,0 0 0,-13 0 0,13-14 0</inkml:trace>
  <inkml:trace contextRef="#ctx0" brushRef="#br0" timeOffset="46236">10927 5952 512,'0'-12'0,"-13"12"0,-1-13 0,-25-1 0,-1 1 0,13 13 0,-12-13 0,-1 13 0,14-14 0,-1 14 0,14 0 0,13 0 0,0 0 0</inkml:trace>
  <inkml:trace contextRef="#ctx0" brushRef="#br0" timeOffset="46700">11086 5913 512,'13'0'0,"-13"0"0,0-13 0,0 26 0,-13-13 0,0 0 0,-14 27 0,14-15 0,0 15 0,0 0 0,13-1 0,0-12 0,13-1 0,0 0 0,-13 1 0,13-14 0,0 0 0,1 0 0,-1-14 0,0 1 0,0-14 0,-13 14 0,13 0 0,-13-14 0,13 14 0,-13-1 0,0 14 0,14 0 0,-14 0 0,0 14 0,0-1 0,0 14 0,0-14 0,0 0 0,13 1 0,-13-1 0,13 0 0,0-13 0,1 0 0,-1-13 0,14 0 0,-14-14 0,-13 27 0,26-13 0</inkml:trace>
  <inkml:trace contextRef="#ctx0" brushRef="#br0" timeOffset="46991">11456 5781 512,'0'0'0,"-13"0"0,13 0 0,0 0 0,-13 0 0,-13 13 0,12 1 0,-13-1 0,1 0 0,0 13 0,26 1 0,0-1 0,0 1 0,0-1 0,13-13 0,0 14 0,26-14 0,-11 0 0,-2-13 0,0 14 0,14-28 0,-14 1 0,14 0 0,-14-14 0,1 0 0,-27 27 0,27-39 0</inkml:trace>
  <inkml:trace contextRef="#ctx0" brushRef="#br0" timeOffset="47258">11707 5556 512,'0'0'0,"-13"0"0,13 13 0,-13 1 0,13 12 0,-13 14 0,0-1 0,13 14 0,-13-13 0,-1 13 0,1 0 0,13-13 0,-13-1 0,13 1 0,0-14 0,0-12 0,0 12 0,13-26 0,-13 0 0,13 0 0,1-26 0,-14 26 0,26-14 0</inkml:trace>
  <inkml:trace contextRef="#ctx0" brushRef="#br0" timeOffset="47532">11800 5808 512,'0'0'0,"0"0"0,-14 0 0,14 0 0,-26 0 0,13 13 0,-13-13 0,-14 13 0,14 0 0,-14 0 0,27 14 0,-14-14 0,14 0 0,-1 1 0,14-1 0,14 13 0,-1-13 0,14 14 0,13-1 0,12 14 0,1-1 0,14 15 0,12-2 0,-13 15 0,-66-67 0,66 52 0</inkml:trace>
  <inkml:trace contextRef="#ctx0" brushRef="#br1" timeOffset="63823">13361 6244 512,'0'0'0,"0"13"0,-13-13 0,13 0 0,0 0 0,0 0 0,0 0 0,0 0 0,0 0 0,0 0 0,0 0 0,0 0 0,0 14 0,0-1 0,0 0 0,13 13 0,0 1 0,-13-1 0,13 14 0,-13-1 0,14 15 0,-14-15 0,13 14 0,-13 13 0,0 0 0,13 1 0,-13 12 0,0 0 0,14 14 0,-14 0 0,0 12 0,0 1 0,0 0 0,0 0 0,13 0 0,-13-14 0,13 15 0,0-15 0,0 0 0,-13 1 0,14-1 0,-1-12 0,0-1 0,0-13 0,0-13 0,-13 0 0,13-13 0,1 0 0,-14-14 0,13 1 0,1-1 0,-14 0 0,13-12 0,0-1 0,-13 0 0,13 0 0,-13 1 0,0-1 0,0 0 0,13 14 0,-13-14 0,0 0 0,14 0 0,-14 1 0,0 12 0,0-13 0,0-13 0,0 27 0,0-14 0,-14 0 0,1 0 0,13-13 0,0 0 0</inkml:trace>
  <inkml:trace contextRef="#ctx0" brushRef="#br1" timeOffset="65969">14049 7739 512,'0'0'0,"0"0"0,0 0 0,0 0 0,-13 0 0,13 0 0,13 0 0,-13 0 0,0 0 0,13-13 0,14 13 0,-14 0 0,13 0 0,14-13 0,-14 13 0,28 0 0,-2-14 0,14 14 0,14 0 0,-1-13 0,27 13 0,0-13 0,13 13 0,0-14 0,26 14 0,-12 0 0,12-12 0,1 12 0,13-14 0,0 14 0,-1 0 0,1 0 0,13 14 0,-13-14 0,13 12 0,-13-12 0,-1 14 0,1-14 0,0 13 0,-14 0 0,14-13 0,-14 14 0,14-1 0,-26 0 0,12-13 0,-13 13 0,1-13 0,-1 0 0,-26 0 0,13 0 0,-14 0 0,-12-13 0,0 13 0,-14-13 0,-13 13 0,13-13 0,-12-1 0,-14 14 0,13-13 0,-14 13 0,2 0 0,-15 0 0,1 0 0,-14 13 0,1-13 0,-1 14 0,1-1 0,0 13 0,-27 0 0,13 1 0,0 13 0,0-1 0,-13 1 0,0 13 0,0 13 0,0-13 0,-13 13 0,13 0 0,0 1 0,0 12 0,13-13 0,-13 0 0,26 0 0,-26 1 0,14-15 0,-14-12 0,0 0 0,0-1 0,-14-12 0,1-14 0,-13 14 0,0-27 0,-28 0 0,1 0 0,1 0 0,-14-14 0,-1 1 0,-12 13 0,-1-13 0,-12 13 0,0-13 0,-14 13 0,13 13 0,0 0 0,-12-13 0,-1 27 0,0-14 0,-13 0 0,-1 14 0,2-1 0,-28-13 0,14 0 0,-13 1 0,-14-1 0,-13 0 0,0-13 0,-1 0 0,-12 0 0,0 0 0,0 13 0,0-13 0,0 0 0,0 0 0,-1 0 0,14 0 0,0 0 0,13 0 0,14 0 0,13 0 0,12 0 0,2 0 0,25 14 0,1-14 0,25 13 0,1-13 0,13 0 0,27 0 0,0 0 0,12 0 0,0 0 0,14 0 0,0 0 0,0 0 0,0 0 0,0 0 0,0 0 0,0 0 0,0 0 0,0 0 0,0 0 0,0 0 0,-13 0 0,13 0 0,-13 0 0,0 0 0,0-13 0,13-1 0,-13-12 0,-1 13 0,1-27 0,0 14 0,0-27 0,-14 13 0,1-26 0,12 13 0,-12-13 0,-1-1 0,14-12 0,-13 13 0,13-13 0,0 13 0,13-14 0,-14 1 0,14 13 0,0-1 0,0 15 0,14-2 0,-1 2 0,0-1 0,13 13 0,1 14 0,-27 26 0,26-27 0</inkml:trace>
  <inkml:trace contextRef="#ctx0" brushRef="#br1" timeOffset="66543">16748 7924 512,'0'13'0,"0"14"0,0 12 0,0 14 0,0 0 0,0 14 0,13-2 0,-13 1 0,13-12 0,0 12 0,1-13 0,-1 13 0,0-27 0,-13 1 0,0 0 0,14-14 0,-14 1 0,0-14 0,13 0 0,-13-13 0,0 0 0,13 0 0</inkml:trace>
  <inkml:trace contextRef="#ctx0" brushRef="#br1" timeOffset="66801">17131 8599 512,'0'13'0,"0"-13"0,-13 0 0,-13 0 0,-1 0 0,-12 13 0,-1-13 0,-26 14 0,13-14 0,-27 13 0,14 0 0,0 0 0,-14 0 0,15 1 0,12-1 0,0 0 0,13-13 0,27 0 0,-1 0 0,14 0 0,-13-13 0</inkml:trace>
  <inkml:trace contextRef="#ctx0" brushRef="#br1" timeOffset="67109">16589 7924 512,'0'0'0,"-14"0"0,1 0 0,-13 13 0,-14 1 0,1 12 0,-1 0 0,0 1 0,0-1 0,1 0 0,-14 1 0,14 0 0,-2 13 0,2-14 0,-1 0 0,27-13 0,13-13 0,0 14 0</inkml:trace>
  <inkml:trace contextRef="#ctx0" brushRef="#br1" timeOffset="67949">20187 5966 512,'0'13'0,"0"0"0,14 27 0,-14 14 0,0 12 0,13-1 0,0 29 0,-13 11 0,13-12 0,-13 26 0,14-1 0,-1 2 0,13 12 0,-13 0 0,1 1 0,-1 12 0,0 1 0,0-14 0,0 14 0,0-1 0,1-13 0,0 0 0,-1 1 0,0-27 0,-13-1 0,0-12 0,0-14 0,0-12 0,0-14 0,0 0 0,-13-27 0,13 0 0,0-26 0,-13 27 0</inkml:trace>
  <inkml:trace contextRef="#ctx0" brushRef="#br1" timeOffset="68990">13705 8943 512,'13'13'0,"-13"-13"0,0 0 0,0 0 0,0 0 0,-13 13 0,13 14 0,0-14 0,0 13 0,0 1 0,13-1 0,0 1 0,1-14 0,-1 14 0,0-14 0,0 0 0,0 0 0,1-13 0,13 0 0,-1 0 0,-26 0 0,26-13 0</inkml:trace>
  <inkml:trace contextRef="#ctx0" brushRef="#br2" timeOffset="87501">6522 6773 512,'13'0'0,"0"0"0,0 0 0,0 0 0,-13 0 0,13 0 0,-13 0 0,0 0 0,0 0 0,0 0 0,-13 0 0,0 0 0,0 13 0,-27-13 0,1 14 0,-1-14 0,-13 0 0,0 13 0,-13-13 0,13 0 0,0 0 0,0 0 0,1 0 0,-2 0 0,15 0 0,12 0 0,14 0 0,0 0 0,13 0 0,0-13 0,0 13 0,13-14 0</inkml:trace>
  <inkml:trace contextRef="#ctx0" brushRef="#br2" timeOffset="87867">6032 6601 512,'0'0'0,"0"0"0,0 0 0,-13 0 0,13 0 0,-27 13 0,14 1 0,-13-1 0,-1 13 0,1 1 0,-1-1 0,1 0 0,0 14 0,13-13 0,-15-1 0,15 1 0,0-1 0,0 1 0,13-14 0,0 13 0,13-13 0,13 1 0,15-1 0,-2 13 0,14-12 0,-13-1 0,13 0 0,0-13 0,-1 14 0,-12-1 0,13-13 0,-13 0 0,-40 0 0,40 0 0</inkml:trace>
  <inkml:trace contextRef="#ctx0" brushRef="#br2" timeOffset="88476">6853 6985 512,'0'0'0,"13"13"0,-13 0 0,0 14 0,0-1 0,0 14 0,0 0 0,13-1 0,-13 14 0,13-13 0,0-1 0,0 1 0,-13 0 0,14-14 0,-14-13 0,0-13 0,0 0 0,0 0 0,-14-13 0,-12 0 0,13-13 0,0-14 0,-14 0 0,14 1 0,0-1 0,13 0 0,0 1 0,0-1 0,13 0 0,14 14 0,-1-1 0,13 14 0,-12 0 0,-1 13 0,14 0 0,-13 13 0,-14 13 0,13-12 0,-26 12 0,0 1 0,-26-1 0,13 1 0,-14-14 0,0 13 0,1 1 0,-14-14 0,1 0 0,13-13 0,12 0 0,-12 0 0,26 0 0,0 0 0</inkml:trace>
  <inkml:trace contextRef="#ctx0" brushRef="#br2" timeOffset="88832">7289 7024 512,'0'0'0,"0"0"0,0 0 0,-13 14 0,0-1 0,13 0 0,0 14 0,0-14 0,13 0 0,0 14 0,0-14 0,13 0 0,-12 0 0,25-13 0,1 0 0,-26 0 0,12-13 0,0 0 0,-12-14 0,-1 14 0,-13-13 0,-13-1 0,-1 14 0,-12-14 0,0 14 0,12-13 0,-13 12 0,27 14 0,-26-13 0</inkml:trace>
  <inkml:trace contextRef="#ctx0" brushRef="#br2" timeOffset="89365">7593 7104 512,'0'0'0,"14"26"0,-1 1 0,0 12 0,-13 1 0,13 0 0,-13-1 0,13 1 0,-13 0 0,0-14 0,14 1 0,-14-1 0,0-12 0,0-14 0,0 0 0,0 0 0,0-27 0,-14 0 0,14 1 0,-13-13 0,0-15 0,13 15 0,0-1 0,-13-13 0,13 0 0,0 14 0,13-1 0,-13 0 0,13 14 0,14-1 0,-1 14 0,0 0 0,1 13 0,12 13 0,-12 0 0,0 14 0,-1-1 0,0 14 0,-12-13 0,-14 12 0,-14 1 0,1-14 0,0 1 0,-13-1 0,-1-13 0,0 1 0,-12-1 0,12 0 0,1-13 0,13 0 0,0 0 0,13 0 0,0-13 0</inkml:trace>
  <inkml:trace contextRef="#ctx0" brushRef="#br2" timeOffset="89948">8334 6654 512,'0'0'0,"13"-13"0,13 0 0,-12 13 0,26 0 0,-14 0 0,27 0 0,-14 13 0,14 0 0,1 13 0,-15 1 0,1-1 0,12 1 0,-24 13 0,-15-14 0,-13 14 0,0-14 0,0 1 0,-27 12 0,0-12 0,-12-1 0,-1-13 0,1 14 0,-1-27 0,0 13 0,0 1 0,27-1 0,-13-13 0,26 13 0,0-13 0,13 0 0,13 13 0,1-13 0,26 0 0,0 13 0,0 1 0,12-14 0,-24 13 0,11-13 0,1 13 0,-13 0 0,-14-13 0,1 0 0,-14 13 0,1-13 0,-1 0 0,-13 0 0,0 0 0</inkml:trace>
  <inkml:trace contextRef="#ctx0" brushRef="#br2" timeOffset="90222">9128 7144 512,'0'0'0,"0"0"0,0 13 0,0 0 0,0 13 0,13 1 0,-13-1 0,0 14 0,-13-14 0,13 14 0,0-13 0,0 12 0,0-26 0,-14 14 0,14-14 0,0 1 0,0-14 0,0 0 0,14-14 0,-14 14 0,0-13 0</inkml:trace>
  <inkml:trace contextRef="#ctx0" brushRef="#br2" timeOffset="90797">9538 6985 512,'0'0'0,"0"13"0,13 13 0,0 1 0,0 13 0,0 13 0,-13-1 0,14-12 0,0 13 0,-14-13 0,13 0 0,-13-1 0,0-26 0,0 0 0,0 1 0,0-14 0,0 0 0,0-14 0,-13-12 0,13 0 0,-14-14 0,0-13 0,14 13 0,-13-13 0,13 14 0,13-1 0,1 1 0,0 12 0,-1-13 0,13 27 0,-13-14 0,14 27 0,-14 0 0,0 0 0,0 14 0,-13-1 0,13 13 0,-13-12 0,-13 12 0,0 1 0,13-1 0,-26 1 0,-1-1 0,14-13 0,-13 0 0,13 1 0,-1-14 0,14 0 0,0-14 0,0 1 0,14 0 0,-14 13 0,13-26 0</inkml:trace>
  <inkml:trace contextRef="#ctx0" brushRef="#br2" timeOffset="91046">9710 7064 512,'13'0'0,"0"-13"0,0 13 0,14 0 0,-14-13 0,1 26 0,-1-13 0,0 13 0,0 1 0,1-1 0,-1 0 0,-13 0 0,13 0 0,0 1 0,0-1 0,0-13 0,-13 0 0,14 0 0,-1-13 0,-13-1 0,26 1 0,-26 0 0,13 0 0,1-14 0,-14 14 0,0-14 0,0 27 0,13-26 0</inkml:trace>
  <inkml:trace contextRef="#ctx0" brushRef="#br2" timeOffset="91454">10213 6892 512,'-14'0'0,"14"13"0,-13 1 0,-14-1 0,1 0 0,0 0 0,12 0 0,1 14 0,0-27 0,0 13 0,26 0 0,-13-13 0,13 14 0,14-14 0,-14 13 0,13 0 0,1 1 0,-1-1 0,1 0 0,-14 13 0,0-12 0,-13 12 0,0-13 0,0 0 0,-13 1 0,-13-1 0,12 0 0,-12-13 0,-1 0 0,1 0 0,-1 0 0,14-13 0,0 0 0,13-14 0,0 27 0,0-26 0</inkml:trace>
  <inkml:trace contextRef="#ctx0" brushRef="#br2" timeOffset="91953">10345 6707 512,'0'0'0,"0"0"0,13 13 0,-13 0 0,13 14 0,-13 13 0,13-1 0,0 14 0,1 0 0,-1 13 0,1-26 0,-1 13 0,0-13 0,0-1 0,0-12 0,-13-14 0,14 0 0,-14-13 0,0 0 0,0-13 0,13 0 0,-13-14 0,13 1 0,-13-1 0,13 1 0,0-14 0,0 27 0,1-14 0,13 27 0,-14-13 0,13 13 0,1 0 0,-14 13 0,13 1 0,-13-1 0,1 14 0,-1-1 0,0 0 0,0 1 0,0-1 0,1 1 0,-14-14 0,27 13 0,-27-12 0,13-1 0,-13-13 0,0 0 0</inkml:trace>
  <inkml:trace contextRef="#ctx0" brushRef="#br2" timeOffset="92577">11430 6905 512,'0'0'0,"-13"0"0,0 14 0,-15-14 0,-24 0 0,25 13 0,-25-13 0,25 13 0,0 0 0,-12 0 0,25 1 0,14-1 0,0 0 0,14 0 0,-1 1 0,13 12 0,1 1 0,13-1 0,-14 1 0,1-1 0,-1 0 0,-13 1 0,0-1 0,-13-12 0,0-1 0,-13 0 0,-13-13 0,13 0 0,-14 0 0,1-13 0,-1 0 0,1-1 0,26 14 0,-14-13 0</inkml:trace>
  <inkml:trace contextRef="#ctx0" brushRef="#br2" timeOffset="92892">11417 7024 512,'13'0'0,"-13"14"0,0-14 0,13 26 0,0-12 0,0 12 0,1 0 0,-1-12 0,0 12 0,13-13 0,-13 0 0,14 1 0,-14-14 0,1 0 0,12-14 0,-12 14 0,12-26 0,-13 13 0,0-14 0,0 1 0,-13 13 0,0-14 0,14-13 0,-14 40 0,0-26 0</inkml:trace>
  <inkml:trace contextRef="#ctx0" brushRef="#br2" timeOffset="93476">11827 7038 512,'-13'-14'0,"26"41"0,-13-27 0,0 40 0,13-14 0,-13 1 0,13-14 0,0 0 0,-13 0 0,0-13 0,0 0 0,13 0 0,-13-13 0,0 0 0,0-14 0,14 14 0,-14-13 0,13-1 0,-13 14 0,13 0 0,-13-1 0,26 14 0,-12 14 0,12-14 0,-13 13 0,1 14 0,12-14 0,1 13 0,-14-13 0,0 1 0,0-1 0,-13-13 0,0 0 0,0 0 0,0 0 0,0-13 0,0-14 0,13 14 0,-13-13 0,0-1 0,14 0 0,-1 1 0,0-1 0,13 27 0,-12-13 0,-1 13 0,14 13 0,-1-13 0,1 27 0,-1-14 0,13 14 0,1 13 0,-13-1 0,13-12 0,-14 25 0,0-12 0,-26-40 0,27 27 0</inkml:trace>
  <inkml:trace contextRef="#ctx0" brushRef="#br2" timeOffset="94465">8188 7369 512,'0'0'0,"0"13"0,0-13 0,0 26 0,0-13 0,0 27 0,14-13 0,-14 12 0,13 1 0,-13 0 0,13-14 0,1 0 0,-14 1 0,13-14 0,-13 1 0,13-1 0,0-26 0,-13 13 0,0-14 0</inkml:trace>
  <inkml:trace contextRef="#ctx0" brushRef="#br2" timeOffset="94658">8135 7276 512,'0'0'0,"0"0"0,0 0 0,0 0 0,0-13 0,0 13 0,0 0 0,14 0 0,-14 0 0,13-14 0</inkml:trace>
  <inkml:trace contextRef="#ctx0" brushRef="#br2" timeOffset="94874">8387 7434 512,'0'27'0,"14"0"0,-1 12 0,0 1 0,0 0 0,-13-14 0,13 0 0,-13 14 0,13-13 0,1-14 0,-14 0 0,13 0 0,0-13 0,0 0 0,-13 0 0,0 0 0</inkml:trace>
  <inkml:trace contextRef="#ctx0" brushRef="#br2" timeOffset="95066">8532 7580 512,'0'0'0,"0"0"0,0 0 0,0-13 0,-13 13 0,-13 0 0,13 0 0,-14-13 0,1 13 0,0 0 0,12 0 0,14 0 0,-14 0 0</inkml:trace>
  <inkml:trace contextRef="#ctx0" brushRef="#br2" timeOffset="95472">8598 7686 512,'14'0'0,"-1"0"0,-13 0 0,13 0 0,1 0 0,12-13 0,-13-1 0,-13 2 0,13-2 0,-13 1 0,0 0 0,0 0 0,0-1 0,-13 14 0,13 0 0,-13 0 0,0 0 0,13 14 0,-13-1 0,13 0 0,0 0 0,0 13 0,0 1 0,13-14 0,0 14 0,0-14 0,14 0 0,-14 0 0,0 0 0,0-13 0,0 0 0,0 0 0,1-13 0,0 0 0,-14 0 0,0 13 0,0-26 0</inkml:trace>
  <inkml:trace contextRef="#ctx0" brushRef="#br2" timeOffset="96038">8837 7647 512,'13'0'0,"0"12"0,0 2 0,1-14 0,-1 26 0,0-12 0,0-1 0,-13 0 0,0-13 0,13 13 0,1-13 0,-14 0 0,0 0 0,0-13 0,0 13 0,0-13 0,0-14 0,0 14 0,13-14 0,-13 27 0,13-26 0,-13 26 0,13 0 0,1 0 0,-1 14 0,0-2 0,1-12 0,-1 14 0,13-1 0,-26 0 0,13-13 0,0 14 0,1-14 0,-14 0 0,0 0 0,0-14 0,0 14 0,0-13 0,13 13 0,-13-13 0,13 13 0,0-14 0,0 14 0,1 14 0,13-14 0,-14 13 0,0 0 0,0 14 0,0-14 0,14 0 0,-14 0 0,-13 0 0,13-13 0,-13 14 0,13-14 0,-13-14 0,13 1 0,1 0 0,-1-13 0,-13 26 0,0-27 0</inkml:trace>
  <inkml:trace contextRef="#ctx0" brushRef="#br2" timeOffset="96379">9472 7580 512,'0'0'0,"0"0"0,13 0 0,-13-13 0,0 13 0,0 0 0,0 0 0,-13 13 0,0-13 0,-14 14 0,14-1 0,0 0 0,13 0 0,-14-13 0,14 14 0,0-2 0,14 2 0,-1-14 0,27 13 0,-14 0 0,14 1 0,-1-1 0,15 0 0,-15 13 0,-13-13 0,1 1 0,-14-1 0,-13 14 0,0-14 0,0 14 0,-26-15 0,-1 15 0,1-14 0,0 14 0,-2-14 0,15 13 0,13-26 0,0 0 0</inkml:trace>
  <inkml:trace contextRef="#ctx0" brushRef="#br2" timeOffset="97619">17846 7276 512,'0'-13'0,"-13"-1"0,-14-12 0,0-14 0,-25 14 0,-1-27 0,-13 0 0,-14-13 0,-12 13 0,-1-26 0,-13 12 0,0-12 0,-26-14 0,13 14 0,-13-1 0,13 1 0,-14 14 0,1-15 0,0 26 0,13 2 0,-1-1 0,15 13 0,-1 14 0,13 12 0,28 14 0,65 0 0,-54 0 0</inkml:trace>
  <inkml:trace contextRef="#ctx0" brushRef="#br2" timeOffset="98126">17237 8414 512,'27'13'0,"-67"-26"0,40 13 0,-53-14 0,-13 1 0,0-13 0,-14-1 0,-12 0 0,-14-12 0,0-1 0,-13 1 0,0-1 0,0 0 0,-14 1 0,15-1 0,-15 13 0,28 1 0,-1 0 0,13 12 0,14 1 0,26 13 0,0 0 0,26 0 0,27 0 0,-13 0 0</inkml:trace>
  <inkml:trace contextRef="#ctx0" brushRef="#br2" timeOffset="99116">20280 7263 512,'13'0'0,"0"-14"0,14 14 0,12-13 0,15 13 0,-2 0 0,1-13 0,27 13 0,-1-13 0,0-1 0,14 14 0,-14 0 0,14-13 0,-14 13 0,0 0 0,-25 0 0,-1-13 0,-1 13 0,-25 0 0,0-13 0,-14 0 0,-26-1 0,-1-12 0,1 13 0,-27-14 0,1 1 0,-1 12 0,40 14 0,-39-26 0</inkml:trace>
  <inkml:trace contextRef="#ctx0" brushRef="#br2" timeOffset="99483">20981 6879 512,'0'-13'0,"-13"13"0,-1-13 0,14 13 0,0 0 0,0 0 0,14 0 0,-1 13 0,27 0 0,-14 13 0,27-12 0,0 25 0,27-12 0,-28-1 0,14 14 0,1-13 0,-28 12 0,14-12 0,-40-1 0,1 14 0,-14-14 0,-14 14 0,1-14 0,-26 14 0,-1-13 0,-27-1 0,28 0 0,-27 1 0,13-1 0,0 1 0,13-1 0,1-13 0,12 1 0,14-14 0,13 0 0,0 0 0,13 0 0,14-27 0,-27 27 0,39-13 0</inkml:trace>
  <inkml:trace contextRef="#ctx0" brushRef="#br2" timeOffset="99899">21986 6416 512,'0'0'0,"14"26"0,-14 1 0,0 25 0,13 15 0,-13 12 0,13 0 0,-13 14 0,0 0 0,0 13 0,14 0 0,-1-1 0,0-12 0,0 13 0,0-27 0,1 14 0,-1-27 0,13 0 0,-13-26 0,0 0 0,1-14 0,-1-26 0,1 0 0,-1-26 0,-13 26 0,0-40 0</inkml:trace>
  <inkml:trace contextRef="#ctx0" brushRef="#br2" timeOffset="100755">22040 6311 512,'13'-14'0,"13"1"0,1 0 0,12-1 0,14 1 0,13 0 0,14-1 0,13 14 0,-1-13 0,27 13 0,0 0 0,13 0 0,1 0 0,-1 0 0,13 13 0,-25-13 0,12 14 0,0-14 0,-13 13 0,0 0 0,-13 1 0,0-1 0,-13 0 0,-14 13 0,0-13 0,-26 1 0,0-1 0,-13 14 0,-14-1 0,0-13 0,-12 13 0,-1 14 0,1 0 0,-14 13 0,0 0 0,13 13 0,-13 13 0,0 1 0,13 12 0,0 1 0,0 0 0,0 12 0,14 1 0,-14-13 0,0 13 0,0-27 0,-13-13 0,0 0 0,-26-13 0,0-26 0,-1 0 0,-25-15 0,-28-12 0,1-12 0,-14-2 0,-13-26 0,-26 27 0,0-27 0,-1 14 0,-12-14 0,-1 27 0,-12 0 0,12-1 0,0 2 0,15 12 0,-2 12 0,14 2 0,13-14 0,13 26 0,27-26 0,0 27 0,13-14 0,0-13 0,40 13 0,-13-13 0,12 13 0,14-26 0,14 13 0,-1-13 0,-13 13 0,26-13 0</inkml:trace>
  <inkml:trace contextRef="#ctx0" brushRef="#br2" timeOffset="101413">23032 6641 512,'13'-13'0,"0"-1"0,14 1 0,-1 0 0,0 13 0,27 0 0,0 13 0,0 0 0,13 14 0,-12 12 0,11 1 0,-25 13 0,13 0 0,-13 0 0,-27 0 0,0 13 0,-26-13 0,0 0 0,-14 0 0,-26 0 0,14-14 0,-27-12 0,-1 12 0,1-12 0,-13-14 0,12 1 0,15-1 0,-1-13 0,27 13 0,-1-13 0,13-13 0,14 13 0,14-13 0,13-1 0,-1 1 0,40 0 0,-13-1 0,13 14 0,27 14 0,-14-14 0,27 26 0,-27-12 0,14 12 0,-14 0 0,14 1 0,-27 13 0,13-1 0,-12 1 0,-2 13 0,-12 0 0,-53-53 0,41 53 0</inkml:trace>
  <inkml:trace contextRef="#ctx0" brushRef="#br2" timeOffset="120275.988">6720 7911 512,'0'-14'0,"13"14"0,-13-13 0,0 13 0,-13 0 0,0-12 0,0 12 0,-1 0 0,-25 0 0,13 0 0,-28 0 0,15 0 0,-14 0 0,0 0 0,-14 0 0,15 12 0,-14-12 0,-1 0 0,1-12 0,14 12 0,-15 0 0,27 0 0,-12 12 0,12-12 0,14 0 0,-1 0 0,0 0 0,27 0 0,-13-12 0,26-2 0,-13 14 0,0-13 0</inkml:trace>
  <inkml:trace contextRef="#ctx0" brushRef="#br2" timeOffset="120617.0562">5900 7633 512,'0'0'0,"0"0"0,0 0 0,0-13 0,0 13 0,0 0 0,0 13 0,-13 1 0,-14-2 0,14 15 0,0 0 0,0-1 0,0 13 0,-15 1 0,15 0 0,0-14 0,0 14 0,0 0 0,0-14 0,13-13 0,0 14 0,13-14 0,0 0 0,13 1 0,28-2 0,-2-12 0,28 0 0,-1 0 0,27 0 0,0 0 0,-1 0 0,-105 0 0,120 0 0</inkml:trace>
  <inkml:trace contextRef="#ctx0" brushRef="#br2" timeOffset="122440.4208">22132 8043 512,'0'0'0,"0"0"0,0 0 0,0 13 0,-13-13 0,13 26 0,0 1 0,0 0 0,-13 13 0,13 12 0,0 1 0,0 13 0,0 1 0,0 12 0,0 0 0,0 27 0,0-13 0,-14 13 0,14-14 0,14 27 0,-14-13 0,0-13 0,0 13 0,13-14 0,-13 1 0,13-13 0,-13-15 0,13 1 0,0-26 0,0-13 0,-13-15 0,14 2 0,-14-14 0,0-14 0,0 14 0,0-26 0</inkml:trace>
  <inkml:trace contextRef="#ctx0" brushRef="#br2" timeOffset="123545.6418">22185 8149 512,'13'0'0,"-13"0"0,14 0 0,-14-13 0,13 13 0,0 0 0,13-14 0,14 1 0,0 13 0,26-13 0,0-1 0,0 2 0,40 12 0,-14-14 0,15 1 0,11 13 0,2-13 0,12 13 0,13-14 0,1 14 0,0 0 0,-1 14 0,0-1 0,-12-13 0,-1 13 0,-13 1 0,-13-2 0,-14 2 0,-12-1 0,-27 0 0,-14-13 0,-12 14 0,-14-14 0,-13 0 0,0 0 0,0 13 0,-13-13 0,0 27 0,-1-14 0,1 0 0,-13 13 0,13 1 0,0 13 0,-1-1 0,1 1 0,26 13 0,-13 13 0,14 0 0,-1 14 0,13-14 0,-13 26 0,0 1 0,27-1 0,-14 1 0,1 0 0,-13-14 0,12 13 0,0-25 0,-26 12 0,14-13 0,-28-13 0,1 1 0,-13-15 0,-1-13 0,-26 1 0,0-14 0,-13-13 0,-13 13 0,13-13 0,-41 0 0,15 0 0,-14-13 0,-13 13 0,0 0 0,0-13 0,-13 26 0,13-13 0,-26 0 0,12 0 0,-13 13 0,15 0 0,11-13 0,1 13 0,0 1 0,26-1 0,-12 0 0,25 1 0,1-2 0,26-12 0,13 0 0,13 0 0,14 0 0,0 0 0,26-12 0,0-2 0,-13 14 0,27-13 0</inkml:trace>
  <inkml:trace contextRef="#ctx0" brushRef="#br2" timeOffset="124402.8132">23058 8440 512,'0'0'0,"0"0"0,-13 0 0,26-13 0,0 0 0,1-1 0,12 1 0,0 0 0,14 13 0,0-13 0,13 13 0,-14 0 0,14 0 0,1 13 0,11 0 0,1 0 0,1 14 0,-14-1 0,-1 14 0,1-1 0,-13 1 0,0 0 0,0 13 0,-27 0 0,0 0 0,-13 0 0,0 13 0,-13-13 0,-14 0 0,-25-14 0,25 14 0,-26 0 0,0-13 0,0-1 0,-13 1 0,13-13 0,0-1 0,-13 0 0,13 1 0,13-14 0,1 1 0,-14-1 0,26-13 0,1 0 0,12 0 0,1 0 0,13 0 0,13 0 0,-13-13 0,27-1 0,0 1 0,-1 0 0,27-1 0,-13 14 0,12-13 0,15 0 0,-1 13 0,0-13 0,0 13 0,0-13 0,13 13 0,1 0 0,-14 0 0,14 0 0,-14 13 0,0 0 0,0-13 0,0 13 0,0 14 0,-66-27 0,53 13 0</inkml:trace>
  <inkml:trace contextRef="#ctx0" brushRef="#br2" timeOffset="134089.7502">5953 8956 512,'-14'0'0,"14"0"0,-13 0 0,13 0 0,0 0 0,0 0 0,0 0 0,0 0 0,13 0 0,1 0 0,12 0 0,1 0 0,13 0 0,-14 0 0,27 0 0,-1 0 0,2 0 0,12 0 0,0-13 0,0 13 0,13 0 0,-13-13 0,14 13 0,-1-14 0,1 1 0,-1 13 0,0-13 0,-79 13 0,80 0 0</inkml:trace>
  <inkml:trace contextRef="#ctx0" brushRef="#br2" timeOffset="136071.1464">24262 9445 512,'0'0'0,"0"0"0,0 0 0,0-12 0,0-2 0,-13-12 0,0-1 0,-14-13 0,13-12 0,-12-2 0,-27-11 0,27-15 0,-14 1 0,-13-1 0,0-12 0,1-14 0,-1 13 0,-1-13 0,-25-13 0,27 14 0,-15-28 0,-12 14 0,0-13 0,-1-1 0,14 14 0,-13-13 0,-1 13 0,-12 0 0,25 0 0,-12 13 0,13 0 0,-14 1 0,15 25 0,12-13 0,-14 27 0,28 0 0,-27 13 0,26 13 0,40 40 0,-40-39 0</inkml:trace>
  <inkml:trace contextRef="#ctx0" brushRef="#br2" timeOffset="137910.5142">11853 9723 512,'13'0'0,"27"0"0,26 14 0,-13-1 0,13 0 0,-13 13 0,13 1 0,-13 13 0,13-1 0,-26 1 0,0 0 0,-1 12 0,1 1 0,-27 13 0,0 1 0,-13-14 0,14 26 0,-1-13 0,0-13 0,0 13 0,13-13 0,2 0 0,11 0 0,1-13 0,12 0 0,2-14 0,12 0 0,0-12 0,-14-1 0,2-13 0,-1 0 0,-14 0 0,1 0 0,-27-13 0,1 13 0,-14-14 0,0 1 0,0 0 0,-14-1 0,14-12 0,-27 0 0,1 13 0,13-14 0,-13 0 0,-1 14 0,14-13 0,0 26 0,0-13 0,13 13 0,13 0 0,-13 0 0,26 13 0,-13 0 0,14 13 0,-14 1 0,0 0 0,0-1 0,0 1 0,-13-1 0,-13 0 0,-13 1 0,13-1 0,-27 1 0,1-1 0,-2 1 0,2-1 0,-14 0 0,14-12 0,-1 12 0,13-12 0,1-1 0,12-13 0,14 0 0,0 0 0,0-13 0</inkml:trace>
  <inkml:trace contextRef="#ctx0" brushRef="#br2" timeOffset="138333.5988">13943 10332 512,'0'26'0,"0"1"0,-13-1 0,13 27 0,0-13 0,0 26 0,0 0 0,0 14 0,0-1 0,0 0 0,13 1 0,-13 12 0,13-13 0,0 0 0,1-12 0,-14 12 0,13-26 0,-13 13 0,14-13 0,-14-13 0,13-14 0,-13-12 0,0-14 0,0-14 0,0-12 0,13-14 0,-13 40 0,0-40 0</inkml:trace>
  <inkml:trace contextRef="#ctx0" brushRef="#br2" timeOffset="139498.8318">13943 10358 512,'13'13'0,"14"-13"0,0 14 0,12-1 0,1-13 0,26 0 0,-13 0 0,26 13 0,13-13 0,1-13 0,0 13 0,26 0 0,-14-13 0,2 13 0,25-14 0,0 1 0,1 0 0,-1 13 0,13-13 0,-12-1 0,26 14 0,-14-13 0,0 0 0,14 13 0,-13 0 0,0-13 0,-1 13 0,0 0 0,-12 0 0,-1 13 0,-26-13 0,12 13 0,-25-13 0,0 0 0,0 13 0,-14-13 0,-13 14 0,-13-14 0,0 13 0,-27-13 0,1 13 0,-1-13 0,-26 0 0,14 13 0,-14-13 0,0 27 0,-14-14 0,14 0 0,-13 1 0,0 12 0,13 1 0,-14 12 0,1 1 0,13 0 0,-13 12 0,13 2 0,0-1 0,0 13 0,0-14 0,0 15 0,-13-15 0,13 15 0,0-15 0,-13 2 0,13-14 0,-13-1 0,-1-13 0,1 1 0,-13-14 0,-1 0 0,0 0 0,-12-13 0,-1 0 0,-12-13 0,-2 0 0,1 13 0,-26-13 0,13 0 0,-13-1 0,-1 1 0,-13 13 0,1-13 0,-14 13 0,1 0 0,-15 0 0,2 0 0,-2 0 0,1 0 0,0 13 0,-13 0 0,-1-13 0,1 14 0,13-1 0,-14 0 0,2-13 0,-2 13 0,14 0 0,0 0 0,0 1 0,0-1 0,13-13 0,1 13 0,11 1 0,15-14 0,0 12 0,13-12 0,13 0 0,13 0 0,0 0 0,27 0 0,-13-12 0,26-2 0,-14 14 0,14 0 0,0-13 0,14 0 0,-14 13 0,13 0 0</inkml:trace>
  <inkml:trace contextRef="#ctx0" brushRef="#br2" timeOffset="140288.9898">16192 10570 512,'0'0'0,"-13"0"0,13 13 0,-14-13 0,1 13 0,0-13 0,-13 14 0,-1-1 0,1 0 0,0 13 0,-15 1 0,15 0 0,0-1 0,-14 1 0,14-1 0,-1 0 0,1 14 0,-1 0 0,14 0 0,0-14 0,13 13 0,0-12 0,0 0 0,26-1 0,-12-13 0,12 0 0,14 0 0,-1-13 0,14 0 0,-13-13 0,13 0 0,0-13 0,-1-1 0,-11 1 0,25-14 0,-27 1 0,1-1 0,-14 0 0,1 0 0,0 0 0,-27 1 0,0-1 0,-14 14 0,-13-14 0,1 14 0,-1-1 0,-25 14 0,12 0 0,-13-1 0,13 14 0,40 0 0,-26 0 0</inkml:trace>
  <inkml:trace contextRef="#ctx0" brushRef="#br2" timeOffset="151582.248">1852 4749 512,'0'0'0,"13"0"0,0 0 0,0 0 0,1 0 0,-1 13 0,0-13 0,0 0 0,0 13 0,0 1 0,1-14 0,-14 13 0,0-13 0,-14 13 0,1 1 0,0-1 0,-13 13 0,-14-13 0,14 0 0,-28 14 0,15 0 0,-1 12 0,1 1 0,12 0 0,-12 12 0,12 14 0,0 1 0,14-1 0,-13 13 0,13 1 0,0 12 0,13-12 0,0 12 0,0 1 0,0 13 0,13-14 0,-13 1 0,0-1 0,0 2 0,13 11 0,-13 0 0,13 15 0,-13-15 0,13 28 0,0-14 0,1 13 0,-1-13 0,-13 14 0,27-14 0,-14 13 0,0-13 0,14 1 0,-14-2 0,0 1 0,0-26 0,0 12 0,1-12 0,-14 0 0,13-14 0,0 1 0,0-1 0,0 0 0,-13-12 0,13-1 0,-13 0 0,14-13 0,0 13 0,-1-26 0,0 0 0,0-1 0,13 1 0,14-1 0,-1 1 0,2 0 0,12-13 0,-53-27 0,52 25 0</inkml:trace>
  <inkml:trace contextRef="#ctx0" brushRef="#br2" timeOffset="216250.179">2156 10014 512,'0'0'0,"0"0"0,0 0 0,0-13 0,-13 13 0,13 0 0,-27-13 0,14 13 0,-13 0 0,13 0 0,-14 0 0,-13 0 0,0 0 0,1 0 0,-1-13 0,1 13 0,-15 0 0,15 0 0,-14 0 0,13 0 0,-12 0 0,25 0 0,-13 13 0,1-13 0,-1 0 0,14 13 0,-1-13 0,13 0 0,1 0 0,13 0 0,13 0 0,-13-13 0,0 13 0,14 0 0</inkml:trace>
  <inkml:trace contextRef="#ctx0" brushRef="#br2" timeOffset="216824.2938">2103 9948 512,'13'0'0,"0"0"0,-13 0 0,14 0 0,-14 0 0,-14 13 0,14 1 0,-13-1 0,-13 13 0,13-13 0,0 14 0,-14 12 0,1-25 0,-1 12 0,-13-13 0,27 14 0,-13-14 0,-1 1 0,27-14 0,-13 13 0,0-13 0,13 0 0,0 0 0,13-13 0,0-14 0,14 14 0,-1-1 0,0-12 0,1-1 0,0 14 0,-14-13 0,13 13 0,-12-1 0,-1 1 0,-13 0 0,0 0 0,-13 13 0,-1-13 0,-12-1 0,-1-12 0,0 12 0,-25 1 0,12-13 0,1 12 0,-15 2 0,15-15 0,12 27 0,-12-13 0,26-1 0,-1 1 0,14 13 0,-13-13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4T19:21:27.042"/>
    </inkml:context>
    <inkml:brush xml:id="br0">
      <inkml:brushProperty name="width" value="0.05292" units="cm"/>
      <inkml:brushProperty name="height" value="0.05292" units="cm"/>
      <inkml:brushProperty name="color" value="#EA700D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10080 2830 512,'0'0'0,"-13"0"0,13 0 0,0 0 0,0 0 0,0 0 0,13 0 0,0 0 0,14 0 0,-1 0 0,14 14 0,0-14 0,13 13 0,-1-13 0,14 13 0,1 1 0,12-1 0,-12 0 0,12 1 0,0-1 0,14 0 0,-14 1 0,14-2 0,-1-12 0,1 27 0,0-14 0,-14 0 0,0-13 0,-13 14 0,1-14 0,-14 0 0,-14 0 0,1-14 0,-1 14 0,15-13 0,-2 13 0,1 0 0,27 0 0,-1 0 0,13 0 0,-12 13 0,26 1 0,-27-14 0,27 12 0,-13 2 0,12-14 0,-12 0 0,13 13 0,-13-13 0,12 0 0,1-13 0,0 13 0,13 0 0,-27-14 0,28 2 0,-28 12 0,27-14 0,1 1 0,-15 13 0,15 0 0,-2 0 0,2 0 0,-1 0 0,13 0 0,-13 0 0,0 0 0,0 0 0,0 0 0,0 0 0,14 0 0,-28-13 0,28 13 0,-14-27 0,0 27 0,13-12 0,-26-15 0,26 14 0,1-14 0,-15 14 0,-12-14 0,27 14 0,-14-13 0,13 13 0,-13-1 0,13 14 0,1 0 0,-1 0 0,13 0 0,-12 0 0,-1 0 0,0 0 0,-12 0 0,-2 0 0,2-13 0,-2 13 0,2-13 0,-14-1 0,-1 1 0,15 13 0,-15-13 0,1 13 0,-14-13 0,28 13 0,-28 0 0,14-13 0,0 13 0,0 0 0,-14 0 0,14 0 0,0 0 0,-13 0 0,12 13 0,-12 13 0,13-13 0,-13 14 0,-1 0 0,-92-27 0,80 25 0</inkml:trace>
  <inkml:trace contextRef="#ctx0" brushRef="#br0" timeOffset="22784.556">4973 4590 512,'0'0'0,"0"0"0,0 0 0,0 0 0,0 14 0,-13-14 0,0 0 0,0 12 0,-40-12 0,27 14 0,-27-14 0,0 13 0,-13 13 0,13-12 0,0-1 0,13 14 0,1-1 0,12 0 0,14 1 0,26 13 0,0-1 0,27 1 0,13-1 0,13 28 0,0-14 0,13 13 0,1 13 0,-1 1 0,-12-14 0,-14 13 0,-14-12 0,-13-1 0,-26-14 0,-13-12 0,-13 0 0,-14-14 0,1 1 0,-28-14 0,1 0 0,14-13 0,-15-13 0,14 0 0,0-1 0,1 1 0,25-26 0,13 12 0,14 27 0,0-40 0</inkml:trace>
  <inkml:trace contextRef="#ctx0" brushRef="#br0" timeOffset="23117.6226">5397 4802 512,'0'0'0,"0"0"0,0 13 0,0 1 0,0 12 0,-13 27 0,26-1 0,-13 15 0,0-1 0,0 13 0,14-12 0,-14-1 0,0 0 0,0-13 0,13 0 0,-26-13 0,13-14 0,0 0 0,0-26 0,0-13 0,0 13 0,0-13 0</inkml:trace>
  <inkml:trace contextRef="#ctx0" brushRef="#br0" timeOffset="23300.6592">5291 4590 512,'0'-13'0,"13"0"0,-26-14 0,13 1 0,0-14 0,-13 14 0,13 12 0,0 14 0,0-13 0</inkml:trace>
  <inkml:trace contextRef="#ctx0" brushRef="#br0" timeOffset="23982.7956">5728 5119 512,'0'27'0,"13"12"0,-13 15 0,0-15 0,13 1 0,-13 0 0,0-27 0,0 0 0,0-13 0,0 0 0,13-13 0,-13 0 0,13-14 0,15 1 0,-15-14 0,0 0 0,13 0 0,1 14 0,-1 0 0,0-1 0,1 14 0,-1 13 0,14 13 0,-26 0 0,12 1 0,0 25 0,-13 1 0,1 0 0,-1-14 0,0 14 0,-13-14 0,0-12 0,0-1 0,0 0 0,0-13 0,13-13 0,-13 0 0,13-14 0,1 1 0,-1-14 0,14 0 0,-14 0 0,13 1 0,14 12 0,-1 1 0,-25 13 0,26 0 0,-14 13 0,-13 13 0,14 0 0,-1 13 0,-13 14 0,1 0 0,-14 13 0,13 0 0,-13-14 0,0 14 0,0-13 0,0-14 0,13 14 0,-13-26 0,0-1 0,0-13 0,0-13 0,0-1 0,13-12 0,-13 26 0,13-27 0</inkml:trace>
  <inkml:trace contextRef="#ctx0" brushRef="#br0" timeOffset="24282.8556">6720 5212 512,'0'13'0,"13"1"0,0 12 0,0 14 0,1-14 0,-1 1 0,14 12 0,-1-12 0,-12-1 0,25-13 0,-13 1 0,1-14 0,-1 0 0,0-14 0,15 1 0,-15-13 0,0-14 0,1 0 0,-1-12 0,-13-1 0,27-1 0,-26 2 0,12-14 0,-13-1 0,14 15 0,-27 52 0,26-67 0</inkml:trace>
  <inkml:trace contextRef="#ctx0" brushRef="#br0" timeOffset="24615.9222">7487 4220 512,'0'0'0,"0"0"0,0 13 0,0 1 0,0 25 0,0 1 0,14 25 0,-1 15 0,0-1 0,0 14 0,-13 0 0,13 0 0,0 12 0,1-12 0,-1-1 0,-13-12 0,0-1 0,14-13 0,-14-13 0,13 0 0,-13-13 0,13-13 0,0-14 0,14-13 0,-1 0 0,14 0 0,-40 0 0,26-27 0</inkml:trace>
  <inkml:trace contextRef="#ctx0" brushRef="#br0" timeOffset="25123.0236">8149 5080 512,'26'0'0,"-66"0"0,40 0 0,-52 0 0,-1 13 0,13 0 0,13 14 0,1-1 0,13 0 0,13 14 0,13-13 0,0 13 0,14-14 0,13 0 0,-1 1 0,-12-27 0,12 0 0,1 0 0,0-13 0,-14-14 0,1 1 0,-1-1 0,-13 1 0,0-14 0,-13 27 0,14-1 0,-14 1 0,0 13 0,0 0 0,0 27 0,13-1 0,0 14 0,0 13 0,0 0 0,15 0 0,-2-14 0,-13 15 0,0-15 0,0-12 0,1-14 0,-14 0 0,13-13 0,-13-13 0,13-14 0,0-12 0,-13 39 0,0-27 0</inkml:trace>
  <inkml:trace contextRef="#ctx0" brushRef="#br0" timeOffset="25431.0852">8652 4616 512,'-14'-26'0,"28"52"0,-14-12 0,0 25 0,0 28 0,13-14 0,0 26 0,0-13 0,0 14 0,1-14 0,-14 0 0,13 0 0,-13-13 0,0 0 0,0-13 0,0-14 0,0-13 0,0 0 0,0-13 0,0 0 0,-13 0 0</inkml:trace>
  <inkml:trace contextRef="#ctx0" brushRef="#br0" timeOffset="25649.1288">8453 5119 512,'13'0'0,"-39"0"0,26 0 0,-26-13 0,-28 13 0,28-13 0,-14-13 0,1 26 0,26-14 0,-1 1 0,14 13 0,0 0 0,0 0 0,0 0 0</inkml:trace>
  <inkml:trace contextRef="#ctx0" brushRef="#br0" timeOffset="26072.2134">9009 5159 512,'13'0'0,"27"0"0,26-13 0,-40 13 0,14-13 0,-13-1 0,12 1 0,-12 0 0,-1-13 0,-13 12 0,-13 1 0,0-13 0,0 12 0,-13 1 0,0 0 0,-27 13 0,1 0 0,12 0 0,-26 13 0,13 0 0,1 14 0,12-1 0,14 1 0,13 12 0,0-12 0,13 12 0,14-12 0,25 13 0,-12-14 0,13 14 0,13 0 0,0-27 0,1 13 0,-1 1 0,0-14 0,-14 0 0,15-13 0,-14 0 0,-53 0 0,39 0 0</inkml:trace>
  <inkml:trace contextRef="#ctx0" brushRef="#br0" timeOffset="26704.3398">10940 4948 512,'0'0'0,"26"0"0,-12 0 0,-1 0 0,1-14 0,-28 14 0,1 14 0,-14-14 0,1 0 0,-14 12 0,-12 2 0,-2 12 0,15-12 0,12 12 0,1 1 0,-1-1 0,14 0 0,26 1 0,14-1 0,-1-13 0,1-13 0,25 14 0,-11-14 0,24 0 0,-25 0 0,13-14 0,-13-12 0,0 0 0,-14-1 0,0 1 0,-13-1 0,1 1 0,-1-1 0,-13 14 0,0 0 0,0-1 0,0 28 0,-13-1 0,13 0 0,0 27 0,13 13 0,0 0 0,14 0 0,-14 0 0,14 13 0,-1-13 0,-13 0 0,14-14 0,-14 1 0,0-13 0,0-14 0,0 0 0,14-13 0,-13-13 0,-1-13 0,13-14 0,-26 40 0,13-40 0</inkml:trace>
  <inkml:trace contextRef="#ctx0" brushRef="#br0" timeOffset="27087.4164">12488 4127 512,'13'-13'0,"-13"13"0,13-13 0,-13 26 0,0 0 0,14 14 0,-14 12 0,13 28 0,-13 12 0,13 0 0,0 14 0,0 0 0,0 12 0,15 1 0,-15-13 0,0-1 0,0 1 0,0-14 0,0-12 0,1-14 0,-14-1 0,13-25 0,0-14 0,0-13 0,0-13 0,-13 13 0,27-27 0</inkml:trace>
  <inkml:trace contextRef="#ctx0" brushRef="#br0" timeOffset="27378.4746">13176 4312 512,'-27'-26'0,"1"13"0,-27-13 0,-27 12 0,1-12 0,-13 12 0,-14 14 0,0 0 0,0-12 0,-13 24 0,0-12 0,13 14 0,1-1 0,25 0 0,1 1 0,26-1 0,13 13 0,26-13 0,14-13 0,14 13 0</inkml:trace>
  <inkml:trace contextRef="#ctx0" brushRef="#br0" timeOffset="27735.546">12977 4894 512,'0'27'0,"13"12"0,-13 15 0,14-1 0,-1-1 0,14 1 0,12 0 0,-12-13 0,25 0 0,-11-14 0,11 14 0,-12-27 0,13-13 0,-14 13 0,-12-26 0,0 13 0,-1-26 0,-13-1 0,0 1 0,1-14 0,-14 0 0,0 0 0,0-12 0,0-1 0,13 13 0,-13 40 0,0-26 0</inkml:trace>
  <inkml:trace contextRef="#ctx0" brushRef="#br0" timeOffset="28010.601">13903 5239 512,'0'0'0,"0"0"0,0 0 0,0 0 0,0-14 0,0 1 0,0-14 0,14-12 0,-14 12 0,13-12 0,13 12 0,-13-12 0,14 12 0,0 0 0,12 1 0,-39 26 0,27-13 0</inkml:trace>
  <inkml:trace contextRef="#ctx0" brushRef="#br0" timeOffset="28335.666">14379 4829 512,'0'13'0,"0"13"0,0 0 0,0 1 0,14 12 0,-14 15 0,0-1 0,14-14 0,-1 14 0,-13-13 0,13 0 0,0-1 0,-13-12 0,13-1 0,-13-26 0,13 13 0,-13-26 0,0 13 0,0-13 0,14-27 0,-14 14 0,0-14 0,0 0 0,13 1 0,0-1 0,0 0 0,-13 40 0,13-39 0</inkml:trace>
  <inkml:trace contextRef="#ctx0" brushRef="#br0" timeOffset="28527.7044">14486 4590 512,'0'0'0,"0"-13"0,0 13 0,0 0 0,-14 0 0,1 0 0,13 0 0,0 0 0,0 0 0,0 0 0</inkml:trace>
  <inkml:trace contextRef="#ctx0" brushRef="#br0" timeOffset="28951.7892">14750 5014 512,'13'0'0,"0"26"0,-13 1 0,13 12 0,-13 14 0,14-13 0,0 0 0,-14-1 0,13-25 0,-13 12 0,0-26 0,13 0 0,-13 0 0,0-13 0,0-14 0,0-12 0,0 12 0,13-13 0,-13-13 0,13 14 0,0 12 0,1 1 0,12 13 0,0-1 0,1 14 0,0 14 0,-1 12 0,1 1 0,-1 12 0,0 1 0,1-1 0,-14-12 0,0 0 0,0-1 0,-13-13 0,13 1 0,1-14 0,-1-14 0,-13 14 0,27-13 0</inkml:trace>
  <inkml:trace contextRef="#ctx0" brushRef="#br0" timeOffset="29417.8824">15451 5053 512,'0'0'0,"-13"0"0,0 0 0,-14 0 0,1 14 0,-14 12 0,1-13 0,12 14 0,1-1 0,13 0 0,13 1 0,0 0 0,0-14 0,26 0 0,-13 0 0,14 1 0,12-14 0,-13 0 0,14 0 0,-13 0 0,13 0 0,-14 0 0,14 0 0,-14 13 0,0 0 0,1 13 0,13 14 0,-27 0 0,13 13 0,-12 0 0,-1 13 0,0-13 0,0 13 0,-13-13 0,-13 0 0,0-14 0,-14 1 0,14-13 0,-13-14 0,0-1 0,-2-12 0,2-12 0,26-15 0,-13 1 0,26-14 0,-13 40 0,0-39 0</inkml:trace>
  <inkml:trace contextRef="#ctx0" brushRef="#br0" timeOffset="30548.1084">16337 5384 512,'27'-13'0,"-1"0"0,1-14 0,0 14 0,-14-27 0,-13 14 0,0-14 0,0 0 0,-13-13 0,0 1 0,-14-15 0,13 15 0,-12-15 0,13 1 0,-1 13 0,1-13 0,0 26 0,13 0 0,0 14 0,13 13 0,0 0 0,14 26 0,-1 14 0,28 12 0,-2 14 0,1 0 0,1 0 0,11 0 0,-25-14 0,13 15 0,0-15 0,-13-12 0,-14-14 0,0 0 0,1-13 0,-14-13 0,0 0 0,0-14 0,1-12 0,-1-15 0,1 2 0,-1-1 0,0 13 0,13 0 0,-12 14 0,12-1 0,-13 14 0,13 13 0,-12 13 0,12 0 0,-13 14 0,1 13 0,12 13 0,-12 0 0,-1 13 0,-13-14 0,13 15 0,0-14 0,0 0 0,1-1 0,-1-12 0,0-13 0,0 13 0,0-27 0,14 0 0,0-13 0,12 0 0,-12-13 0,25 0 0,-25-14 0,26 1 0,-13-1 0,12 14 0,-25-14 0,-1 1 0,0 13 0,2-14 0,-15 14 0,-13 0 0,-27 0 0,13-1 0,-25 1 0,13 13 0,-14 0 0,1 13 0,-1-13 0,0 27 0,13-14 0,14 13 0,13-12 0,0 25 0,0-26 0,27 14 0,-14-14 0,13 1 0,14-14 0,-13 13 0,12-26 0,-12 13 0,-1-14 0,-13-12 0,0 12 0,0 1 0,15 0 0,-28 0 0,0 13 0,0 0 0,0 0 0,0 13 0,13 13 0,-13 1 0,0 0 0,13 12 0,0-12 0,-13-1 0,0 14 0,13-27 0,1 0 0,-1-13 0,0 0 0,0-13 0,13 0 0,1 0 0,-27 13 0,27-27 0</inkml:trace>
  <inkml:trace contextRef="#ctx0" brushRef="#br0" timeOffset="30848.1684">18282 5067 512,'0'0'0,"14"-14"0,-14 14 0,0 0 0,0 0 0,-14 0 0,-12 0 0,0 14 0,-1-1 0,-26 0 0,26 13 0,1 1 0,0-1 0,13 1 0,13-1 0,13 14 0,0-13 0,13-14 0,1 13 0,12-13 0,-12 1 0,13-1 0,-1-13 0,1-13 0,-1-1 0,2 1 0,-15-13 0,-26 26 0,26-40 0</inkml:trace>
  <inkml:trace contextRef="#ctx0" brushRef="#br0" timeOffset="31356.27">18454 4564 512,'0'0'0,"0"0"0,0 13 0,0-13 0,0 27 0,0 12 0,0 14 0,0 0 0,14 13 0,-1 13 0,0-13 0,13 1 0,-12-1 0,12-13 0,-13 0 0,14-13 0,-14-14 0,1-13 0,-14 1 0,13-14 0,0 0 0,0-14 0,0-12 0,0-1 0,14 1 0,-1-1 0,-13 14 0,1 0 0,12 13 0,-12 0 0,12 0 0,-13 26 0,1 1 0,-1 13 0,0-14 0,0 14 0,0-14 0,0 1 0,-13-14 0,14 0 0,-14 0 0,0-13 0,13-13 0,-13 0 0,13-14 0,0 1 0,-13-14 0,0 40 0,13-26 0</inkml:trace>
  <inkml:trace contextRef="#ctx0" brushRef="#br0" timeOffset="31564.3116">19023 5159 512,'14'0'0,"-14"-13"0,13 13 0,0 13 0,0 0 0,0 0 0,1 1 0,-1 26 0,0-27 0,-13 13 0,13 1 0,-13-14 0,0 0 0,0-13 0,0 0 0,0 0 0,0-13 0,0-13 0,0-1 0,0 1 0,0-14 0,0 40 0,-13-40 0</inkml:trace>
  <inkml:trace contextRef="#ctx0" brushRef="#br0" timeOffset="32063.4114">19116 5000 512,'0'0'0,"13"-13"0,-13-14 0,0 1 0,13 13 0,-13 0 0,0-1 0,13 1 0,-13 0 0,13 13 0,14 0 0,-13 13 0,-1 0 0,13 14 0,-13 0 0,14 12 0,-1 1 0,0 0 0,-12 12 0,-1 1 0,0-13 0,0 13 0,1 0 0,-14-13 0,13-14 0,1 0 0,-14 1 0,0-27 0,13 13 0,-13-26 0,0 13 0,0-27 0,13 1 0,0 0 0,-13-14 0,13 0 0,0 1 0,1-1 0,12 13 0,-13 14 0,0-13 0,14 26 0,-13 0 0,25 13 0,-26 0 0,14 13 0,-14 1 0,13 13 0,-13-14 0,1 14 0,-1-27 0,13 14 0,-12-14 0,-1 0 0,0-13 0,1 0 0,-14 0 0,13-13 0</inkml:trace>
  <inkml:trace contextRef="#ctx0" brushRef="#br0" timeOffset="32645.5278">20147 5093 512,'14'0'0,"-1"-13"0,0 13 0,-13 0 0,0 0 0,-13 0 0,0 0 0,-14 0 0,14 13 0,-13-13 0,-1 13 0,1-13 0,13 13 0,0-13 0,-1 14 0,14-14 0,-13 13 0,26 0 0,-13 0 0,27 0 0,-14 1 0,27-14 0,-14 0 0,13 0 0,1-14 0,0 1 0,-27 0 0,27-13 0,-14-1 0,-12 1 0,-1-1 0,-13 1 0,0 13 0,-13-14 0,-1 0 0,-12 27 0,-14-12 0,14 12 0,-27 12 0,13 2 0,1 12 0,12 1 0,1 13 0,13-1 0,13 1 0,0 13 0,26-13 0,-13-1 0,27 14 0,-1-13 0,14 13 0,0-14 0,27 15 0,-15-15 0,-11 14 0,25-13 0,-79-40 0,53 39 0</inkml:trace>
  <inkml:trace contextRef="#ctx0" brushRef="#br1" timeOffset="222947.4943">2936 7091 512,'-13'0'0,"13"0"0,0 0 0,-13 0 0,0 13 0,-14-13 0,1 13 0,0 14 0,-15-14 0,28 13 0,-13 14 0,13 0 0,0-1 0,-1 1 0,14 0 0,0-14 0,14 0 0,-1 1 0,0 0 0,13-14 0,-13-13 0,1 0 0,13 0 0,-1-13 0,-13-14 0,0-13 0,14 1 0,-14-1 0,0-13 0,-13 0 0,13 0 0,1 0 0,-14 1 0,0 12 0,13-13 0,-13 0 0,0 26 0,0-12 0,0 12 0,0 14 0,0 0 0,0 13 0,0 13 0,0 0 0,13 1 0,-13 25 0,13 1 0,-13 26 0,14-13 0,-1 0 0,14 0 0,-14 13 0,-13-13 0,13 0 0,-13 0 0,13-14 0,0 1 0,-13-13 0,0 12 0,13-26 0,-13 1 0,0-1 0,14-13 0,-14 0 0,13-13 0,0-1 0,-13 14 0,13-13 0</inkml:trace>
  <inkml:trace contextRef="#ctx0" brushRef="#br1" timeOffset="223380.5376">3281 7408 512,'13'0'0,"0"0"0,-13 0 0,13-13 0,13 13 0,-12-13 0,-1 0 0,13 13 0,1-27 0,0 14 0,-1-14 0,-13 14 0,0-13 0,0 12 0,1-12 0,-14 13 0,-14-1 0,1 14 0,-13-13 0,0 13 0,-1 0 0,0 13 0,-12 1 0,12 12 0,14 1 0,0-1 0,13 0 0,0 14 0,13-13 0,0-1 0,0 0 0,14 14 0,-1-26 0,1-1 0,0 0 0,-1 0 0,0-13 0,1 0 0,-14-13 0,13 0 0,-13-14 0,15 1 0,-28 26 0,13-27 0</inkml:trace>
  <inkml:trace contextRef="#ctx0" brushRef="#br1" timeOffset="223763.5759">3929 6839 512,'0'0'0,"-14"14"0,-12-1 0,13 13 0,0-13 0,-14 27 0,14 0 0,13-1 0,13 1 0,0 13 0,1 0 0,-1-13 0,0 13 0,0-1 0,0 2 0,1-15 0,-1 1 0,-13 0 0,0-14 0,0 0 0,0-12 0,0-14 0,0 13 0,0-26 0,13-1 0,0 1 0,-13 13 0,0-26 0</inkml:trace>
  <inkml:trace contextRef="#ctx0" brushRef="#br1" timeOffset="224012.6008">4048 7249 512,'0'0'0,"-13"0"0,13 0 0,-13 0 0,-15 0 0,2 14 0,-13-14 0,-27 13 0,26 0 0,-13-13 0,13 0 0,-13 13 0,27-13 0,0 0 0,-1 13 0,27-13 0,0 0 0,27-13 0,12 13 0,14 0 0,-53 0 0,53-13 0</inkml:trace>
  <inkml:trace contextRef="#ctx0" brushRef="#br1" timeOffset="224744.674">5080 7157 512,'0'0'0,"13"0"0,-13 0 0,0-13 0,0 13 0,0 0 0,-13 0 0,0 0 0,-14 0 0,-12 0 0,11 0 0,-11 13 0,-1 0 0,1 0 0,-1 0 0,13 14 0,14-14 0,0 14 0,13-14 0,13 13 0,0-13 0,14 1 0,13 12 0,-1-12 0,14 12 0,-13 0 0,0-13 0,-14 27 0,1-13 0,-14-1 0,-13 1 0,-13-1 0,0-12 0,-14 12 0,1-13 0,-15 1 0,2-2 0,-14-12 0,27 0 0,-14 0 0,13 0 0,1-26 0,13 13 0,13 0 0,13-14 0,-13 27 0,0-26 0</inkml:trace>
  <inkml:trace contextRef="#ctx0" brushRef="#br1" timeOffset="225086.7082">5185 7170 512,'0'13'0,"0"-13"0,0 27 0,13-14 0,-13 13 0,14 14 0,-1 0 0,14-14 0,-27 14 0,26-14 0,0 1 0,1-1 0,-1-12 0,-13-1 0,28-13 0,-28-13 0,13 13 0,-13-14 0,1-12 0,-1-1 0,-13-12 0,13 12 0,-13-13 0,13 1 0,0 12 0,-13-12 0,0 39 0,13-27 0</inkml:trace>
  <inkml:trace contextRef="#ctx0" brushRef="#br1" timeOffset="225760.7756">5754 7196 512,'0'14'0,"0"12"0,0 14 0,0-1 0,0 1 0,0 13 0,0-27 0,0 14 0,0-26 0,0-1 0,0 0 0,0-13 0,0 0 0,13 0 0,-13-26 0,13 12 0,-13-26 0,14 14 0,0-13 0,-1-1 0,13 13 0,-13 1 0,27 13 0,-14-1 0,1 14 0,-14 14 0,13-1 0,1 13 0,-14 1 0,1 13 0,12-14 0,-26 0 0,13 1 0,-13-14 0,0 0 0,0 1 0,13-14 0,-13 0 0,0 0 0,0-14 0,0-12 0,13-1 0,1 1 0,-1 0 0,0-1 0,13 0 0,1 14 0,13 0 0,-27 13 0,27 0 0,-14 13 0,0 0 0,-12 14 0,12 13 0,1-14 0,-14 14 0,0-14 0,-13 1 0,0-1 0,0-13 0,0 14 0,0-27 0,0 13 0,0-13 0,0 0 0,0 0 0,14-13 0,-1-14 0,0-12 0,-13 39 0,13-27 0</inkml:trace>
  <inkml:trace contextRef="#ctx0" brushRef="#br1" timeOffset="226184.818">7051 6482 512,'-13'0'0,"13"13"0,-13 1 0,-15-2 0,-11 28 0,13-13 0,-27 26 0,13-14 0,-13 27 0,13 1 0,1 12 0,-1-13 0,14 27 0,0-14 0,12 14 0,14-14 0,14 1 0,-1-1 0,13 0 0,0-12 0,14-15 0,-1 2 0,1-15 0,0 1 0,-13-27 0,12 0 0,1 1 0,-40-14 0,26 0 0</inkml:trace>
  <inkml:trace contextRef="#ctx0" brushRef="#br1" timeOffset="227191.9187">7633 7038 512,'0'0'0,"-13"13"0,13 14 0,-27-1 0,-13 0 0,14 14 0,-14 0 0,14-1 0,0 14 0,-15-13 0,15-13 0,0 12 0,-1 1 0,14-14 0,-13 1 0,-1-1 0,14-13 0,13 1 0,-13-1 0,26-13 0,-13 0 0,0 0 0,27-13 0</inkml:trace>
  <inkml:trace contextRef="#ctx0" brushRef="#br1" timeOffset="227424.942">7686 7408 512,'0'0'0,"0"0"0,0 0 0,-13 0 0,-1-13 0,-12 0 0,0 13 0,-41-13 0,28-1 0,-14-12 0,-1 12 0,15 1 0,-1 0 0,14 0 0,13 0 0,0-1 0,13 14 0,0-13 0</inkml:trace>
  <inkml:trace contextRef="#ctx0" brushRef="#br1" timeOffset="227839.9835">7805 6455 512,'0'0'0,"0"0"0,0 0 0,0 14 0,27 12 0,-14 14 0,26 0 0,14 13 0,0-1 0,0 14 0,13 14 0,-26-14 0,13 13 0,-27 1 0,-12-14 0,12 0 0,-26 0 0,-26-13 0,12-13 0,-12 0 0,-14-1 0,13-12 0,-25-1 0,25-12 0,1-14 0,13 0 0,0-14 0,13 14 0,0-13 0</inkml:trace>
  <inkml:trace contextRef="#ctx0" brushRef="#br1" timeOffset="228067.0062">8638 6800 512,'0'0'0,"-13"0"0,13-14 0,0 14 0,-13-13 0,-1 0 0,1-1 0,0 14 0,13 0 0,0 0 0</inkml:trace>
  <inkml:trace contextRef="#ctx0" brushRef="#br1" timeOffset="228267.0262">8744 7236 512,'0'0'0,"0"0"0,0 0 0,0 0 0,0 0 0,0-13 0,0 13 0,0 0 0,-13-27 0</inkml:trace>
  <inkml:trace contextRef="#ctx0" brushRef="#br1" timeOffset="230411.2406">4273 8414 512,'0'0'0,"0"13"0,0-13 0,0 13 0,0-13 0,0 13 0,13 14 0,0-1 0,0 0 0,0 1 0,1 13 0,-1 0 0,0-14 0,0 0 0,0-12 0,1-1 0,-1 13 0,-13-26 0,0 0 0,0 0 0,0-13 0,0-13 0,0-1 0,-13 1 0,13-1 0,0-13 0,0 14 0,0 13 0,0-1 0,0 1 0,0 13 0,13 0 0,1 0 0,-1 13 0,0 14 0,13-1 0,1 1 0,-14 0 0,13 12 0,1-12 0,-14-14 0,14 13 0,-14-13 0,13-13 0,-12 14 0,-1-14 0,0-14 0,0 14 0,-13-13 0,13-13 0,-13-1 0,14 14 0,-14-13 0,13-1 0,-13 1 0,13 12 0,-13 1 0,13 0 0,0-14 0,1 27 0,-1-13 0,-13 13 0,14-13 0</inkml:trace>
  <inkml:trace contextRef="#ctx0" brushRef="#br1" timeOffset="231751.3746">4563 7872 512,'0'0'0,"27"0"0,-13 0 0,-1 0 0,0 0 0,-13 0 0,0 0 0,-13 12 0,0 1 0,-14 1 0,0 12 0,-12-12 0,-1 12 0,-13 0 0,13 1 0,14-1 0,-1 0 0,14-12 0,0 12 0,13-12 0,26-1 0,1-13 0,12 13 0,15-13 0,-1 14 0,12-14 0,2 13 0,-14 0 0,-14 0 0,1 13 0,-27-12 0,0 12 0,-13-12 0,-26 12 0,0 0 0,-14-12 0,0 12 0,1-13 0,-15-13 0,15 14 0,-1-14 0,14-14 0,0 1 0,26 0 0,0 0 0,0 13 0,13-27 0</inkml:trace>
  <inkml:trace contextRef="#ctx0" brushRef="#br1" timeOffset="232100.4095">4921 7964 512,'-13'-13'0,"26"26"0,-13-13 0,13 13 0,-13 13 0,13 14 0,0-13 0,0 12 0,1-12 0,13 13 0,-14-27 0,13 13 0,1-13 0,12 0 0,-12-13 0,-14 0 0,13-13 0,1 13 0,0-26 0,-14 13 0,13 0 0,-13-27 0,0 26 0,-13-12 0,14 0 0,-1-1 0,0 0 0,-13 27 0,13-26 0</inkml:trace>
  <inkml:trace contextRef="#ctx0" brushRef="#br1" timeOffset="232766.4761">5503 7990 512,'0'13'0,"0"0"0,13 1 0,-13 26 0,0-14 0,0 14 0,0 0 0,0-14 0,0 13 0,0-25 0,0-1 0,0 14 0,0-27 0,13 0 0,-13-14 0,0 1 0,13 0 0,-13-14 0,14 14 0,-14-13 0,0-14 0,13 13 0,0 14 0,14-14 0,-14 15 0,0 12 0,1 0 0,-14 0 0,13 0 0,13 12 0,-13 2 0,1-1 0,-1 14 0,0-1 0,-13 1 0,13-1 0,-13 0 0,0 1 0,13-27 0,0 13 0,-13 1 0,0-14 0,0-14 0,0 14 0,0-13 0,0-14 0,14 1 0,0 0 0,-1-14 0,0 13 0,0 14 0,0 0 0,14-1 0,-1 14 0,14 0 0,-27 27 0,27-14 0,-14 1 0,-12 12 0,12 14 0,13-14 0,-25 1 0,12-1 0,-13-12 0,14-2 0,0 2 0,-1-14 0,0 0 0,-26 0 0,27-14 0</inkml:trace>
  <inkml:trace contextRef="#ctx0" brushRef="#br1" timeOffset="233057.5052">6813 8003 512,'-14'13'0,"14"-13"0,-26 0 0,-1 0 0,-12 14 0,-1-1 0,1-13 0,-15 0 0,15 13 0,-1-13 0,1 0 0,12 0 0,1 0 0,26 14 0,0-14 0,26 0 0,1 0 0,-27 0 0,39 0 0</inkml:trace>
  <inkml:trace contextRef="#ctx0" brushRef="#br1" timeOffset="233257.5252">6839 8149 512,'14'0'0,"-1"13"0,0 1 0,0-14 0,-26 13 0,0-13 0,-14 13 0,1-13 0,-41 0 0,28 0 0,-14 0 0,-14 0 0,28 0 0,-1 0 0,14 0 0,13 0 0,13 0 0,13 0 0,-13 0 0,26 0 0</inkml:trace>
  <inkml:trace contextRef="#ctx0" brushRef="#br1" timeOffset="233715.571">7659 7884 512,'0'0'0,"14"-12"0,-14-2 0,0 14 0,-14 0 0,1 14 0,-13-14 0,-1 12 0,-13 28 0,14-13 0,0 12 0,-1 1 0,14 0 0,0-1 0,0-12 0,13 13 0,13-14 0,13 0 0,1-13 0,-1 1 0,13-1 0,15-13 0,-15 0 0,14-13 0,-13-1 0,-1-12 0,2 0 0,-15-1 0,-13-13 0,0 14 0,-26-14 0,0 0 0,0 14 0,-14-13 0,-26 12 0,0 0 0,0 14 0,1 1 0,52 12 0,-67-14 0</inkml:trace>
  <inkml:trace contextRef="#ctx0" brushRef="#br1" timeOffset="235029.7024">5053 8453 512,'0'13'0,"0"-13"0,0 14 0,0-1 0,0 13 0,0 1 0,-13 12 0,13 15 0,0-15 0,13 14 0,-13 0 0,0-13 0,0 13 0,0-27 0,0 1 0,14-14 0,-14 0 0,0-13 0,0 0 0,0 0 0,13-13 0,0-14 0,13 1 0,-13-1 0,14 1 0,-1-1 0,1 14 0,13 0 0,-14 13 0,14 0 0,-14 0 0,-13 13 0,14 14 0,-14-14 0,14 13 0,-27 1 0,13-1 0,0-12 0,-13 12 0,0-13 0,0 14 0,0-14 0,0-13 0,0 13 0,13-13 0,1-13 0,-14 13 0,13-13 0</inkml:trace>
  <inkml:trace contextRef="#ctx0" brushRef="#br1" timeOffset="235371.7366">5662 8810 512,'0'0'0,"0"14"0,0-1 0,0 0 0,0 14 0,0-14 0,0 0 0,0 14 0,0-27 0,0 0 0,0 0 0,0 0 0,0-14 0,-13-12 0,13-1 0,-14 1 0,1-1 0,0-12 0,-1 12 0,1 1 0,0-1 0,13 14 0,0-13 0,0 13 0,-13-14 0,26 0 0,-13 14 0,0 0 0,13-14 0,-13 27 0,13-13 0</inkml:trace>
  <inkml:trace contextRef="#ctx0" brushRef="#br1" timeOffset="235629.7624">5821 8480 512,'13'26'0,"-13"0"0,13 1 0,-13 26 0,0-13 0,13 26 0,-13-13 0,0 13 0,13-13 0,-13 0 0,0 0 0,14-14 0,-14 14 0,0-26 0,0-1 0,0-12 0,13-1 0,-13-13 0,0 0 0,0 0 0,0-13 0</inkml:trace>
  <inkml:trace contextRef="#ctx0" brushRef="#br1" timeOffset="236061.8056">5979 8943 512,'13'0'0,"1"0"0,-1-13 0,14 13 0,-1 0 0,0 0 0,1 0 0,12-14 0,1 1 0,-13 0 0,-1 0 0,1-1 0,-1 1 0,-13 0 0,0 0 0,-13-1 0,-13 1 0,0 0 0,-13 13 0,12 0 0,-12 0 0,0 0 0,-15 13 0,15 0 0,13 14 0,-14-1 0,14 1 0,13 13 0,13-14 0,1 14 0,12-14 0,0 1 0,1-1 0,13-13 0,-14 14 0,14-14 0,-1-13 0,1 13 0,0-13 0,-13 0 0,-27 0 0,39-13 0</inkml:trace>
  <inkml:trace contextRef="#ctx0" brushRef="#br1" timeOffset="236677.8672">7210 8718 512,'0'13'0,"0"0"0,-14 14 0,14 12 0,-13-12 0,13 13 0,0-14 0,0 14 0,0-14 0,13 1 0,1-1 0,-1-13 0,0 14 0,0-14 0,1 0 0,12-13 0,0 0 0,-13 0 0,1 0 0,-1 0 0,-13-26 0,0 26 0,0-13 0</inkml:trace>
  <inkml:trace contextRef="#ctx0" brushRef="#br1" timeOffset="236878.8873">7130 8585 512,'-13'0'0,"13"0"0,-13-13 0,13 13 0,-14-13 0,14 13 0,-13-13 0,0-1 0,13 14 0,0 0 0,0 0 0,0 0 0</inkml:trace>
  <inkml:trace contextRef="#ctx0" brushRef="#br1" timeOffset="237417.9412">8427 8440 512,'-13'13'0,"0"0"0,-15-13 0,2 27 0,-27-14 0,1 13 0,-15 1 0,1 13 0,-13-14 0,26 1 0,-13-1 0,0 1 0,12-14 0,15 13 0,12-26 0,1 13 0,13 1 0,26-14 0,0 0 0,14 13 0,-1-13 0,41 13 0,-28 0 0,27 1 0,1 12 0,-15 1 0,14-14 0,-13 13 0,0 1 0,-26-14 0,12 0 0,-12 14 0,-1-14 0,-13-13 0,0 13 0,-13-13 0,0 0 0,14 0 0</inkml:trace>
  <inkml:trace contextRef="#ctx0" brushRef="#br1" timeOffset="238699.0693">9154 8215 512,'0'0'0,"0"0"0,-13 0 0,13 13 0,0 14 0,-13 13 0,13-1 0,-14 14 0,1 13 0,13-13 0,-13 13 0,13 1 0,0-1 0,0 0 0,0-13 0,0 13 0,-13-26 0,13 12 0,0-12 0,0-13 0,0-1 0,0 0 0,13-26 0,-13 14 0,0-14 0,13 0 0</inkml:trace>
  <inkml:trace contextRef="#ctx0" brushRef="#br1" timeOffset="239115.1109">9379 8956 512,'13'0'0,"1"-13"0,-1 0 0,-13-1 0,26 1 0,-12 0 0,-1 0 0,0-14 0,0 1 0,0 12 0,-13-12 0,0-1 0,0 14 0,-13 0 0,0 0 0,-13 13 0,-1 0 0,1 0 0,-1 13 0,0 13 0,1-12 0,13 25 0,0 1 0,0-13 0,13 12 0,13 1 0,13-14 0,-13 1 0,14-1 0,13-12 0,-14 12 0,14-26 0,-14 0 0,1 0 0,12-13 0,-13-14 0,2 1 0,-15 13 0,-13 13 0,13-40 0</inkml:trace>
  <inkml:trace contextRef="#ctx0" brushRef="#br1" timeOffset="239573.1567">9723 8771 512,'0'0'0,"0"0"0,0 13 0,13 0 0,0 14 0,0-1 0,1 14 0,13-14 0,-27 1 0,13-1 0,-13-13 0,13 14 0,-13-27 0,0 0 0,13 0 0,-13 0 0,14-13 0,-14-14 0,13 1 0,13-1 0,-13 1 0,0-14 0,14 14 0,12-1 0,-12 14 0,0 0 0,12 13 0,-12 0 0,-1 13 0,0 0 0,1 14 0,-14-1 0,1 14 0,-1 0 0,0-14 0,-13 14 0,0-14 0,13 1 0,-13-14 0,0 0 0,14-13 0,-14 0 0,13-13 0,13-14 0,-13 1 0,14-14 0,-1-26 0,-26 66 0,26-53 0</inkml:trace>
  <inkml:trace contextRef="#ctx0" brushRef="#br1" timeOffset="239889.1883">10768 8136 512,'13'-14'0,"-13"14"0,0-13 0,0 0 0,0 13 0,0 0 0,-13 13 0,-13 14 0,-1 13 0,14 12 0,-13 15 0,-1-1 0,1 13 0,13 0 0,-1 14 0,1-14 0,13 1 0,0-14 0,13 13 0,1-26 0,-1 0 0,13 0 0,1-27 0,-1 1 0,0-14 0,1 1 0,26-28 0,-53 14 0,27-13 0</inkml:trace>
  <inkml:trace contextRef="#ctx0" brushRef="#br1" timeOffset="240430.2424">11125 8572 512,'0'0'0,"-13"0"0,-13 0 0,-1 13 0,1-13 0,0 14 0,-15-1 0,15 0 0,0 1 0,-1 12 0,14-13 0,-13 0 0,13 1 0,13-1 0,-14 13 0,14-13 0,0 1 0,14-1 0,-1-13 0,0 13 0,13 0 0,1-13 0,-1 14 0,14-14 0,-13 13 0,-1 0 0,14 0 0,-1 1 0,-26-1 0,27 0 0,-27 0 0,0 14 0,-13-14 0,0 0 0,0 14 0,-13-14 0,0 0 0,-14 0 0,1 1 0,13-1 0,-13-13 0,12 0 0,14 13 0,-13-13 0,13 0 0,0 0 0,13-13 0,-13 13 0,0 0 0,14-13 0</inkml:trace>
  <inkml:trace contextRef="#ctx0" brushRef="#br1" timeOffset="240921.2915">11417 8506 512,'0'13'0,"0"-13"0,0 13 0,-13 1 0,-15 12 0,2 1 0,-13 13 0,-1 12 0,0 1 0,0 0 0,1 0 0,-14 13 0,13-13 0,-12 0 0,25 0 0,-26-13 0,26 0 0,14-1 0,-13-13 0,13-12 0,13-1 0,0-13 0,13-13 0,0-1 0,13 2 0,-12-15 0,-14 27 0,26-26 0</inkml:trace>
  <inkml:trace contextRef="#ctx0" brushRef="#br1" timeOffset="241362.3356">11548 7924 512,'0'0'0,"14"0"0,-1 13 0,0 1 0,14 25 0,0 14 0,12 0 0,1 27 0,-1-15 0,1 28 0,0-13 0,-1 12 0,-12 1 0,-14-1 0,0 1 0,0 0 0,-13-1 0,-26-12 0,13-1 0,-14-13 0,-12-13 0,-1 0 0,0-14 0,1-12 0,12 0 0,1-14 0,13-13 0,13-13 0,0 13 0,0-14 0</inkml:trace>
  <inkml:trace contextRef="#ctx0" brushRef="#br1" timeOffset="241730.3724">12462 8255 512,'0'0'0,"0"0"0,0 0 0,0 0 0,-14 0 0,14 0 0,-13 0 0,13 0 0,-13 0 0,13 0 0,0 0 0</inkml:trace>
  <inkml:trace contextRef="#ctx0" brushRef="#br1" timeOffset="241929.3923">12554 8678 512,'0'13'0,"0"1"0,0-14 0,0 0 0,0 0 0,0 0 0,-13 0 0,13-14 0,-13 1 0,13 13 0,-14-13 0</inkml:trace>
  <inkml:trace contextRef="#ctx0" brushRef="#br1" timeOffset="242951.4945">6773 9763 512,'-14'0'0,"-12"13"0,-13 0 0,-14 14 0,-1-1 0,15 0 0,-27 1 0,26-1 0,1 1 0,12 0 0,14-1 0,-1 0 0,28 1 0,-1-14 0,27 13 0,0 1 0,12-14 0,1 14 0,1-1 0,-15 1 0,14-1 0,-14 14 0,-26-14 0,-13 14 0,0-14 0,-13 14 0,-13 0 0,-27 0 0,14-14 0,-28 0 0,14 1 0,1-1 0,12-26 0,0 14 0,40-14 0,-27-14 0</inkml:trace>
  <inkml:trace contextRef="#ctx0" brushRef="#br1" timeOffset="243333.5327">6892 9921 512,'0'0'0,"13"0"0,-13 0 0,0 0 0,0 14 0,0 12 0,13 1 0,-13 12 0,14 1 0,-1 0 0,13-1 0,0-12 0,15 13 0,-15-14 0,0 1 0,14-14 0,-14 0 0,1-13 0,0 0 0,-14-13 0,0 0 0,0-1 0,1-12 0,-1-14 0,-13 14 0,13-14 0,-13 0 0,13 1 0,-13-1 0,0 40 0,13-40 0</inkml:trace>
  <inkml:trace contextRef="#ctx0" brushRef="#br1" timeOffset="244007.6001">7607 10041 512,'0'-27'0,"0"67"0,13-14 0,-13 14 0,0 0 0,0 0 0,0-14 0,0 0 0,0-12 0,0-1 0,0-13 0,0 0 0,0-13 0,13-1 0,-13-12 0,13-14 0,14 14 0,-14-14 0,13 0 0,-13 1 0,1 12 0,12 1 0,0-1 0,1 14 0,-13 0 0,-1 26 0,13-13 0,-13 27 0,0-14 0,14 26 0,-27-12 0,13 12 0,-13-12 0,13-1 0,-13 1 0,0-14 0,13 1 0,-13-1 0,0-13 0,0 0 0,0 0 0,0-13 0,14-1 0,-1-12 0,1 12 0,-1-12 0,0 13 0,13-1 0,-12 1 0,12 13 0,13 13 0,-12 1 0,-1-1 0,1 13 0,-14 1 0,14 0 0,-1-1 0,-13 0 0,14 14 0,-14-14 0,-13 1 0,13-14 0,-13 0 0,13 1 0,0-1 0,1-13 0,13-13 0,-27 13 0,13-14 0</inkml:trace>
  <inkml:trace contextRef="#ctx0" brushRef="#br1" timeOffset="244398.6392">9180 9643 512,'0'0'0,"0"15"0,0-3 0,0 15 0,0-1 0,0 14 0,0-1 0,0 1 0,-13 13 0,13-13 0,0 13 0,-13-14 0,13 1 0,0 0 0,0-27 0,0 13 0,13 1 0,-13-14 0,0-13 0,0 14 0,0-14 0,0 0 0,0 0 0,0-14 0,0 14 0,13-13 0</inkml:trace>
  <inkml:trace contextRef="#ctx0" brushRef="#br1" timeOffset="244964.6958">9538 9789 512,'0'0'0,"-13"13"0,13-13 0,-27 0 0,1 0 0,-1 0 0,1 0 0,-14 0 0,0 0 0,-12 0 0,-1 0 0,-1 0 0,2 0 0,-14 14 0,26-14 0,-26 0 0,26 13 0,0-13 0,1 0 0,26 0 0,-14 13 0,13-13 0,14 0 0,14 0 0,0 0 0,-14 0 0,13-13 0</inkml:trace>
  <inkml:trace contextRef="#ctx0" brushRef="#br1" timeOffset="245448.7442">10318 9802 512,'0'0'0,"-13"0"0,0 0 0,-13 14 0,-14-14 0,0 0 0,0 0 0,-26 0 0,14 0 0,-2 0 0,-12 0 0,14-14 0,-1 14 0,-1 0 0,15 0 0,12 0 0,1 0 0,13 0 0,13 0 0,0 0 0</inkml:trace>
  <inkml:trace contextRef="#ctx0" brushRef="#br1" timeOffset="245696.769">10199 9961 512,'0'0'0,"-26"0"0,-1 14 0,1-14 0,-27 0 0,0 13 0,13-13 0,-13 0 0,1 0 0,-1 0 0,13 0 0,0 13 0,27-13 0,0-13 0,13 13 0,-13 0 0</inkml:trace>
  <inkml:trace contextRef="#ctx0" brushRef="#br1" timeOffset="246520.8514">11417 9868 512,'0'14'0,"-13"-1"0,13 13 0,-28 1 0,15 0 0,-13 12 0,0 1 0,-14 13 0,0-14 0,14 1 0,-14 13 0,0-13 0,1-1 0,-1 1 0,14-13 0,-1-1 0,14 1 0,-14-14 0,27 0 0,-13-13 0,26 0 0,-13 0 0,13-13 0</inkml:trace>
  <inkml:trace contextRef="#ctx0" brushRef="#br1" timeOffset="246795.8789">11443 10305 512,'0'0'0,"0"0"0,-13 0 0,0 0 0,0-13 0,-28 0 0,2-14 0,-14 14 0,0 0 0,0-27 0,0 27 0,0-14 0,1 1 0,-2-1 0,15 14 0,-1-13 0,1-1 0,12 14 0,13-13 0,-12 13 0,26-1 0,0 14 0,0-26 0</inkml:trace>
  <inkml:trace contextRef="#ctx0" brushRef="#br1" timeOffset="247427.9421">12157 9643 512,'13'0'0,"-13"0"0,-13-12 0,0 12 0,0-13 0,-27-1 0,1 1 0,-15 13 0,1-13 0,14 13 0,-14-14 0,0 14 0,0 0 0,13 0 0,1 0 0,13 14 0,-1-1 0,14 0 0,13 14 0,0 12 0,13 1 0,14 0 0,-1 12 0,-13 2 0,13 11 0,-12-11 0,12 12 0,-13-14 0,0 1 0,0 1 0,-13-15 0,14 1 0,-14-14 0,0 1 0,0-1 0,14-13 0,-1 1 0,0-1 0,13-13 0,14 13 0,-1-13 0,14 0 0,-13 13 0,13-13 0,0 0 0,0 0 0,-13 14 0,13-14 0,-27-14 0,13 14 0,-12-13 0,-14 0 0,14-14 0,-27 27 0,13-13 0</inkml:trace>
  <inkml:trace contextRef="#ctx0" brushRef="#br1" timeOffset="247702.9696">12462 10041 512,'0'13'0,"13"0"0,-13 0 0,13 14 0,-13 12 0,13 1 0,-13 0 0,13 0 0,1-1 0,-1-12 0,-13 12 0,13-12 0,0-1 0,0-12 0,-13-1 0,0-13 0,0-13 0,0-1 0,0 14 0,-13-26 0</inkml:trace>
  <inkml:trace contextRef="#ctx0" brushRef="#br1" timeOffset="247885.9879">12435 9921 512,'0'0'0,"-13"-13"0,0 0 0,-1-14 0,14 15 0,-13-2 0,0 14 0,13-13 0,0 0 0,13-1 0,-13 14 0,0-13 0</inkml:trace>
  <inkml:trace contextRef="#ctx0" brushRef="#br1" timeOffset="248426.0419">12713 9458 512,'0'0'0,"13"0"0,-13 0 0,13-13 0,0 13 0,14 0 0,0 0 0,12 13 0,14 1 0,0-1 0,0 0 0,13 14 0,-13-14 0,13 13 0,-13 1 0,0 0 0,-14-2 0,1 2 0,-27 0 0,1 13 0,-1-14 0,-13 13 0,-13-12 0,13 0 0,0 12 0,0 1 0,0 0 0,0-1 0,26-12 0,1 12 0,-1 1 0,1-14 0,-1 1 0,0 13 0,-13-14 0,1 1 0,-14-1 0,-14 0 0,-12 1 0,-27 13 0,14-14 0,-28 1 0,1-1 0,0 1 0,0 12 0,0-12 0,13-14 0,53-13 0,-39 26 0</inkml:trace>
  <inkml:trace contextRef="#ctx0" brushRef="#br1" timeOffset="249583.1576">4498 11324 512,'0'0'0,"0"26"0,0 1 0,13 25 0,-13-12 0,0 13 0,13 13 0,-13-12 0,0-2 0,0 1 0,0-13 0,0 0 0,-13-14 0,13 0 0,-13-12 0,-1-1 0,1-13 0,0-13 0,13-1 0,-13-25 0,0-1 0,-1 1 0,1-15 0,13 1 0,0-13 0,13 14 0,1-2 0,12-11 0,0 11 0,1 15 0,-1-1 0,0 14 0,1-1 0,0 15 0,12-3 0,-12 15 0,-1 15 0,1-3 0,-1 1 0,-26-13 0,13 14 0</inkml:trace>
  <inkml:trace contextRef="#ctx0" brushRef="#br1" timeOffset="250099.2092">5001 11654 512,'0'0'0,"13"14"0,-13-14 0,13 0 0,0 13 0,0-13 0,1 0 0,12-13 0,-13-13 0,13 12 0,1-12 0,-1-1 0,-13-12 0,14 12 0,0 0 0,-27-12 0,13 13 0,0-1 0,-13 0 0,0 14 0,-13 0 0,0 13 0,0 0 0,-14 13 0,0 0 0,1 14 0,13 12 0,-14 1 0,14 0 0,0 13 0,13-13 0,13 12 0,0-12 0,14 0 0,-14 0 0,13-14 0,14 1 0,-13-14 0,-1 13 0,14-26 0,-1 0 0,-12-13 0,0 0 0,-1-14 0,0-12 0,1-1 0,-14-13 0,13-13 0,-26 66 0,13-53 0</inkml:trace>
  <inkml:trace contextRef="#ctx0" brushRef="#br1" timeOffset="250573.2566">5701 11112 512,'0'0'0,"14"-13"0,-14 13 0,13 0 0,-13 0 0,0 13 0,13 14 0,0 13 0,-26 0 0,26-1 0,-13 14 0,0-14 0,13 14 0,0-13 0,1 13 0,13-13 0,-14-1 0,0-12 0,-13-1 0,26 0 0,-12-12 0,-14-1 0,13-13 0,0-13 0,-13-1 0,13-12 0,0 0 0,-13-1 0,0-12 0,0 12 0,0-13 0,0 14 0,0 12 0,-13-12 0,13 13 0,-26-14 0,13 27 0,-14-13 0,-12 13 0,-2 0 0,2 0 0,-14 0 0,0 13 0,0-13 0,13 14 0,14-14 0,0 0 0,13 0 0,13 0 0,0 0 0</inkml:trace>
  <inkml:trace contextRef="#ctx0" brushRef="#br1" timeOffset="250905.2898">5953 11456 512,'13'13'0,"13"14"0,-12-14 0,-1 14 0,0-1 0,1-13 0,-1 0 0,0-13 0,13 0 0,-13 0 0,14 0 0,-14-13 0,0-13 0,0 13 0,1-14 0,-1 0 0,1-12 0,-1 25 0,-13-25 0,13 12 0,-13 1 0,0 0 0,0 13 0,0-14 0,0 14 0,13 13 0,-13 0 0,0-14 0</inkml:trace>
  <inkml:trace contextRef="#ctx0" brushRef="#br1" timeOffset="251321.3314">6548 11549 512,'0'0'0,"0"13"0,26 13 0,-26-26 0,0 14 0,13-1 0,-13-13 0,0 13 0,0-13 0,0-13 0,0 13 0,0-13 0,0-1 0,0-12 0,0 13 0,0-14 0,0-13 0,0 14 0,0-1 0,14 1 0,-14 0 0,14-1 0,-1 1 0,0 13 0,0 0 0,0-1 0,0 1 0,14 0 0,-1 13 0,-26 0 0,13 0 0</inkml:trace>
  <inkml:trace contextRef="#ctx0" brushRef="#br1" timeOffset="251845.3838">6918 11377 512,'0'-14'0,"0"41"0,0-27 0,14 27 0,-14-1 0,0 13 0,13-12 0,-13 13 0,0-1 0,0-12 0,0 0 0,0-1 0,13 0 0,-13-13 0,0-13 0,0 0 0,0 0 0,0 0 0,0-13 0,0-13 0,13 0 0,-13-14 0,13 13 0,0-12 0,1-1 0,0 26 0,12-12 0,0-1 0,-13 15 0,14 12 0,-1 0 0,-13 0 0,1 12 0,12 15 0,1-1 0,-14 1 0,0 13 0,14-14 0,-27 14 0,13-1 0,0 1 0,0-13 0,-13-1 0,13 1 0,-13-1 0,14-26 0,-1 13 0,13-13 0,1-13 0,0-13 0,-27 26 0,26-27 0</inkml:trace>
  <inkml:trace contextRef="#ctx0" brushRef="#br1" timeOffset="252311.4304">8255 11271 512,'0'0'0,"0"0"0,0 0 0,-13 13 0,-1 1 0,-12-1 0,-14 0 0,0 13 0,14 1 0,-14-14 0,14 26 0,0-25 0,12 25 0,1-12 0,13-14 0,0 14 0,27-1 0,-1-13 0,0 14 0,14-14 0,-1 1 0,-12 12 0,26-13 0,-26 13 0,-14-12 0,0 12 0,0-12 0,-13 12 0,-13 0 0,-13-12 0,12-1 0,-12 13 0,-14-13 0,13 1 0,1-1 0,13-13 0,0 0 0,0 0 0,26-27 0,0 14 0,-13 13 0,13-26 0</inkml:trace>
  <inkml:trace contextRef="#ctx0" brushRef="#br1" timeOffset="252686.4679">8519 11496 512,'0'0'0,"13"13"0,-13 0 0,13 1 0,-13 12 0,14 0 0,-14 14 0,0-14 0,13 1 0,0 13 0,0-14 0,1 1 0,-1-14 0,14 0 0,-1-13 0,-13 0 0,14 0 0,-14-13 0,13-13 0,0-1 0,2 0 0,-15 1 0,13-13 0,-13 12 0,0-13 0,1 14 0,-1-1 0,-13 1 0,13 12 0,-13-12 0,13 13 0,-13 13 0,0 0 0,13-14 0</inkml:trace>
  <inkml:trace contextRef="#ctx0" brushRef="#br1" timeOffset="253327.532">9088 11429 512,'13'14'0,"0"-14"0,1 13 0,12 13 0,-13-12 0,14-1 0,-14 0 0,1 14 0,-14-1 0,13 14 0,0-13 0,-13 12 0,13-13 0,-13 14 0,0-13 0,13-1 0,-13-13 0,0 1 0,0-14 0,14 0 0,-14-14 0,0 1 0,13-26 0,0 12 0,0-13 0,0 0 0,0 14 0,1-14 0,12 14 0,-12 13 0,-1-14 0,13 27 0,1-13 0,-1 26 0,1 1 0,-14-1 0,0 13 0,13 1 0,-13-1 0,1 0 0,0 1 0,-14-14 0,0 0 0,13 1 0,-13-14 0,13 0 0,-13-14 0,13 1 0,-13-27 0,13 14 0,0-14 0,14 14 0,-14-14 0,13 14 0,1 12 0,0-12 0,-1 26 0,1 0 0,-1 0 0,13 13 0,-25 14 0,25 13 0,-12-1 0,-14 14 0,14 0 0,-14 13 0,-13 0 0,13-13 0,-13 13 0,0 1 0,0-67 0,0 39 0</inkml:trace>
  <inkml:trace contextRef="#ctx0" brushRef="#br1" timeOffset="322066.4052">15967 2685 512,'0'0'0,"0"-13"0,0 0 0,0 13 0,0 0 0,0 0 0,0 13 0,0 0 0,0 1 0,0 25 0,13 1 0,0 12 0,28 15 0,-15 12 0,0 14 0,1 13 0,12 0 0,-12 13 0,0 0 0,-1 13 0,0 14 0,1 13 0,-1-14 0,0 40 0,1-13 0,-14 0 0,14 13 0,0 14 0,-1-14 0,-13 0 0,13 0 0,1-13 0,-1 0 0,-13-13 0,14 0 0,-13-27 0,25 0 0,-26-13 0,0 0 0,1-13 0,-1-26 0,0-14 0,-13 0 0,13-13 0,0-13 0,-13-1 0,0-12 0,0-27 0,0 13 0</inkml:trace>
  <inkml:trace contextRef="#ctx0" brushRef="#br1" timeOffset="322706.4692">17013 6813 512,'0'0'0,"0"13"0,0 0 0,-14 14 0,1 12 0,-1 1 0,1 13 0,0-13 0,0 0 0,0-1 0,-1 1 0,-12-1 0,13-12 0,13-1 0,0 1 0,-13-27 0,13 13 0,0-13 0,0 0 0,0 0 0,-13 0 0,13-13 0,-27-14 0,0 14 0,1-13 0,-27-14 0,13 0 0,-12 1 0,-15-1 0,1 13 0,0-12 0,0 12 0,-13 1 0,13 13 0,12-1 0,2 1 0,52 13 0,-40-13 0</inkml:trace>
  <inkml:trace contextRef="#ctx0" brushRef="#br1" timeOffset="323322.5308">15345 8096 512,'0'0'0,"0"26"0,-13 1 0,13 26 0,0 0 0,13-1 0,-13 15 0,13-14 0,1 13 0,-14 0 0,26-13 0,-12-13 0,-1 13 0,-13-27 0,13 14 0,-13-27 0,0 0 0,0-26 0,0 13 0,-13-13 0</inkml:trace>
  <inkml:trace contextRef="#ctx0" brushRef="#br1" timeOffset="323522.5508">15266 7872 512,'-13'-14'0,"13"-12"0,-13-1 0,0 0 0,-1 14 0,1 0 0,13 0 0,0 13 0,0-13 0</inkml:trace>
  <inkml:trace contextRef="#ctx0" brushRef="#br1" timeOffset="324028.6014">15650 8334 512,'13'27'0,"-13"-1"0,13 14 0,0-1 0,-13 14 0,14-13 0,-1-14 0,0 1 0,0-14 0,-13 1 0,0-14 0,13-14 0,-13 1 0,14-14 0,-14 1 0,0-14 0,0 1 0,13-14 0,-13 0 0,13 13 0,14 1 0,-14-15 0,14 28 0,-14 0 0,13 13 0,0 13 0,14 0 0,-14 13 0,1 0 0,0 26 0,-1 1 0,1 13 0,-1 0 0,-13 0 0,0 0 0,0 0 0,-13 0 0,14 0 0,-14-14 0,13-12 0,-13-1 0,0 1 0,0-14 0,14-13 0,-1 0 0,13-27 0,-26 27 0,13-13 0</inkml:trace>
  <inkml:trace contextRef="#ctx0" brushRef="#br1" timeOffset="324404.639">16880 7872 512,'0'0'0,"-13"-27"0,-13 14 0,-14-1 0,0 1 0,0 13 0,-13 13 0,1 14 0,11 0 0,2 12 0,13 1 0,-1 12 0,14 15 0,13-1 0,13 0 0,0 13 0,1-13 0,12 14 0,-13-14 0,0-13 0,0 13 0,1-26 0,-14-1 0,0-12 0,0-1 0,-14-26 0,1 0 0,13-13 0,0 13 0,0-13 0</inkml:trace>
  <inkml:trace contextRef="#ctx0" brushRef="#br1" timeOffset="324612.6598">16642 8347 512,'-13'0'0,"-27"0"0,13-13 0,-25 13 0,12 0 0,-26 0 0,26 0 0,0 0 0,1 0 0,-1 0 0,14-13 0,26 13 0,0 0 0,0 0 0</inkml:trace>
  <inkml:trace contextRef="#ctx0" brushRef="#br1" timeOffset="324878.6864">16906 8334 512,'14'13'0,"-1"14"0,0-1 0,0 27 0,0 0 0,1-13 0,-1-1 0,1 15 0,-14-15 0,13 1 0,0-14 0,0 1 0,-13-14 0,13 0 0,-13-13 0,-13-13 0,0-14 0,0-12 0,13 39 0,-13-27 0</inkml:trace>
  <inkml:trace contextRef="#ctx0" brushRef="#br1" timeOffset="325010.6996">16959 8519 512,'0'-26'0,"-26"-14"0,13-13 0,13 14 0,-14-1 0,14-13 0,0 13 0,0-12 0,0 12 0,14 13 0,-1-12 0,0 12 0,-13 27 0,13-27 0</inkml:trace>
  <inkml:trace contextRef="#ctx0" brushRef="#br1" timeOffset="325451.7437">17211 8321 512,'0'13'0,"26"40"0,-12 13 0,-1-13 0,0 13 0,13-13 0,-12-13 0,-1 0 0,0-27 0,0 13 0,-13-26 0,0 0 0,13-13 0,-13 0 0,13-27 0,-13 1 0,14-1 0,0-13 0,-1 13 0,13 0 0,-13 14 0,14 0 0,-1 12 0,0 1 0,-12 13 0,12 13 0,1 14 0,-1-1 0,-12 14 0,-1-1 0,0 1 0,0 13 0,-13-13 0,13 0 0,-13-14 0,0 0 0,0-12 0,13-14 0,-13 0 0,14-14 0,-1 1 0,0-26 0,-13-1 0,0 40 0,26-40 0</inkml:trace>
  <inkml:trace contextRef="#ctx0" brushRef="#br1" timeOffset="325659.7645">17899 8440 512,'0'0'0,"13"0"0,13 13 0,-13 0 0,-13 1 0,0 12 0,14 14 0,-14-14 0,13 14 0,0 0 0,-13-1 0,0-12 0,14-1 0,-14-13 0,0 1 0,0-14 0,13-14 0,-13 1 0,0-26 0,0 39 0,0-27 0</inkml:trace>
  <inkml:trace contextRef="#ctx0" brushRef="#br1" timeOffset="325784.777">17978 8255 512,'0'-40'0,"0"1"0,0-15 0,0-12 0,0 13 0,0 1 0,0-15 0,0 67 0,0-39 0</inkml:trace>
  <inkml:trace contextRef="#ctx0" brushRef="#br1" timeOffset="326052.8038">18230 7858 512,'13'14'0,"-13"25"0,13 14 0,0 26 0,0 0 0,1 14 0,12-1 0,-13 1 0,0 0 0,0-14 0,1 1 0,-14-27 0,13 13 0,1-27 0,-14 1 0,0-13 0,0-14 0,0-13 0,0 0 0,0-13 0</inkml:trace>
  <inkml:trace contextRef="#ctx0" brushRef="#br1" timeOffset="326252.8238">18375 8493 512,'-14'0'0,"14"0"0,-13 0 0,13-13 0,-26-1 0,13 14 0,-14-13 0,1 13 0,0-13 0,-1 13 0,13 0 0,1 0 0,0 0 0,13 0 0,0 0 0</inkml:trace>
  <inkml:trace contextRef="#ctx0" brushRef="#br1" timeOffset="326625.8611">18586 8572 512,'41'0'0,"-15"0"0,27-13 0,-14 0 0,1-1 0,-13-12 0,12 0 0,-25-1 0,12 1 0,-13-1 0,-13 14 0,0-13 0,-13 26 0,0-14 0,-14 14 0,14 0 0,-13 14 0,-1-1 0,0 13 0,14 1 0,0 12 0,0 1 0,13 13 0,13-13 0,0 0 0,14-1 0,-1 1 0,27-14 0,-13 1 0,-1-1 0,14-13 0,1 1 0,-2-28 0,-12 1 0,-40 13 0,53-13 0</inkml:trace>
  <inkml:trace contextRef="#ctx0" brushRef="#br1" timeOffset="326966.8952">19790 7739 512,'0'0'0,"14"13"0,-14 13 0,13 14 0,0 14 0,-13 11 0,14 14 0,-14 1 0,0 13 0,13-1 0,-13-12 0,13 12 0,-13-26 0,13 14 0,0-27 0,0 0 0,-13-14 0,27-12 0,-14-14 0,0 0 0,-13-13 0,27-13 0</inkml:trace>
  <inkml:trace contextRef="#ctx0" brushRef="#br1" timeOffset="327715.9701">20306 8480 512,'0'0'0,"-13"-14"0,0 14 0,-27 0 0,14 0 0,-1 27 0,-13-14 0,14 13 0,13 1 0,0-1 0,0 1 0,26 13 0,13-14 0,-13 1 0,27-14 0,0 13 0,0-26 0,12 0 0,-25-13 0,25 0 0,-11-14 0,-28-12 0,0 12 0,0-13 0,-26 1 0,0-1 0,-13 0 0,-2 14 0,2 0 0,0-1 0,13 14 0,-1 0 0,14-1 0,0 14 0,14 0 0,12 0 0,13 14 0,2-1 0,11 0 0,1 0 0,0 1 0,0-1 0,0-13 0,-13 13 0,-14-13 0,-13 0 0,0-13 0,-13 13 0,-13 0 0,-13 0 0,-1 13 0,1-13 0,0 13 0,-1 0 0,14 27 0,0-14 0,26 1 0,0-1 0,1 14 0,25 0 0,1-14 0,-1 1 0,15-14 0,-15 0 0,1-13 0,-14-13 0,0 0 0,-12-14 0,-1 1 0,-26-14 0,-1-13 0,-12 13 0,0 1 0,-1-1 0,1 1 0,13 12 0,0 1 0,13 12 0,0 14 0,0-13 0</inkml:trace>
  <inkml:trace contextRef="#ctx0" brushRef="#br1" timeOffset="328307.0292">21166 8585 512,'0'0'0,"0"40"0,13 13 0,-13 13 0,0 0 0,0 14 0,0-1 0,13 14 0,-13-14 0,14 0 0,0 1 0,-14-27 0,0 0 0,0-14 0,0-26 0,0 1 0,-14-14 0,14-27 0,-14 1 0,1-27 0,0-13 0,0 0 0,13-27 0,-13 14 0,-1-27 0,14 13 0,0 1 0,14 12 0,-1-12 0,0 12 0,13 14 0,2 0 0,-2 26 0,13 0 0,14 1 0,0 26 0,-13 13 0,13 13 0,-14 0 0,1 27 0,-14 0 0,-12-1 0,-1 14 0,-26 13 0,-1-13 0,-12 0 0,-14 0 0,1 0 0,-14-13 0,0-1 0,0-12 0,13-1 0,1 1 0,13-27 0,12 13 0,0-26 0,28 0 0,0-27 0,-14 40 0,13-27 0</inkml:trace>
  <inkml:trace contextRef="#ctx0" brushRef="#br1" timeOffset="328648.0633">22119 7355 512,'0'0'0,"0"14"0,13-1 0,-13 13 0,-13 14 0,13 13 0,0 13 0,0 14 0,-13-14 0,-1 13 0,14 13 0,0-12 0,0 12 0,0-12 0,0-14 0,0 13 0,0-26 0,0 13 0,0-66 0,14 53 0</inkml:trace>
  <inkml:trace contextRef="#ctx0" brushRef="#br1" timeOffset="328794.0779">22158 8771 512,'0'0'0,"0"0"0,0 0 0,0 0 0,0-14 0,0 14 0,0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4T19:28:41.047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11112 3082 512,'-13'0'0,"0"0"0,0-13 0,-1 13 0,1 0 0,0 0 0,13 0 0,-13 0 0,0 0 0,-1 0 0,1 0 0,-14 0 0,14 13 0,-13-13 0,-14 0 0,1 13 0,12-13 0,-26 0 0,13 0 0,-13 0 0,1 0 0,-15 13 0,1-13 0,0 14 0,0-14 0,0 13 0,-14-13 0,1 13 0,0-13 0,-1 14 0,1-14 0,13 0 0,-27 0 0,1 0 0,-1 0 0,14 0 0,-14 0 0,0-14 0,0 14 0,1 14 0,-1-14 0,-12 0 0,12 0 0,-13 13 0,13-13 0,-12 0 0,-1 13 0,0-13 0,-13 0 0,13 13 0,-13-13 0,14 0 0,-15 0 0,15 13 0,-1-13 0,-1 0 0,-11 14 0,25-14 0,0 13 0,0-13 0,14 13 0,14 0 0,65-13 0,-54 14 0</inkml:trace>
  <inkml:trace contextRef="#ctx0" brushRef="#br0" timeOffset="4876.4876">2487 5702 512,'0'0'0,"39"0"0,1 13 0,0-13 0,0 0 0,-1 0 0,14 0 0,0 0 0,0 13 0,13-13 0,0 13 0,1-13 0,12 13 0,-14 1 0,15-14 0,13 0 0,-14 13 0,14-13 0,0 0 0,-1 13 0,1-13 0,12 0 0,2 14 0,-2-1 0,1-13 0,13 0 0,-13 13 0,-1-13 0,15 13 0,-15 0 0,1 0 0,14-13 0,-15 14 0,1-14 0,0 0 0,0 13 0,-1-13 0,-12 0 0,13 0 0,-13 13 0,-1-13 0,1 0 0,-1 0 0,1 0 0,-13 14 0,12-1 0,-12-13 0,12 12 0,-12 2 0,-1-14 0,0 13 0,1 0 0,-1 1 0,-13-14 0,13 13 0,-13-13 0,1 13 0,-1-13 0,-13 14 0,26-14 0,-26 13 0,13 0 0,-13 1 0,0-2 0,0 1 0,0 14 0,0-13 0,-13 11 0,-40-25 0,39 14 0</inkml:trace>
  <inkml:trace contextRef="#ctx0" brushRef="#br0" timeOffset="11558.1557">6442 9141 512,'0'0'0,"14"14"0,-1-14 0,13 13 0,14-13 0,-14 26 0,14-12 0,0-2 0,-14-12 0,14 0 0,-1 14 0,-12-14 0,26 0 0,-13 0 0,12 0 0,-12 0 0,13 0 0,0 0 0,0-14 0,13 14 0,-13-12 0,26-2 0,-26 1 0,14-13 0,-15 12 0,1 1 0,14 0 0,-1 13 0,-14 0 0,14 0 0,1 13 0,-1 0 0,14 14 0,-14-14 0,13 14 0,0-1 0,0-13 0,-13 0 0,1-13 0,12 14 0,-13-14 0,14-14 0,-14 14 0,0-13 0,0 0 0,0-1 0,-13 2 0,0-2 0,13 1 0,0 13 0,-12-13 0,25 13 0,-27 0 0,15 13 0,-1-26 0,0 26 0,14 0 0,-14-13 0,13 0 0,-13 14 0,13-14 0,14 0 0,-27 0 0,13 0 0,-12-14 0,12-12 0,-26 13 0,13-14 0,0 0 0,-13 14 0,14-13 0,-28 13 0,14-1 0,-53 14 0,26-13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4T19:30:37.67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7911 3267 512,'0'0'0,"0"-13"0,0 13 0,0 0 0,0 0 0,13 0 0,-13 0 0,13-13 0,0 13 0,14 0 0,0 0 0,12 0 0,1 0 0,12 13 0,-12-13 0,13 13 0,13-13 0,-13 0 0,14 14 0,-15-14 0,14 0 0,14 0 0,-14 0 0,0 13 0,14-13 0,12 0 0,-13 13 0,14-13 0,-14 13 0,14-13 0,-1 0 0,1 13 0,0-13 0,0 0 0,-1 14 0,1-14 0,12 0 0,-12 0 0,13 0 0,-13 0 0,12 0 0,-12 0 0,13 0 0,-13-14 0,12 14 0,-12 0 0,13 0 0,-13-13 0,12 13 0,-12 0 0,13-13 0,-13 13 0,12 0 0,-26 0 0,14-13 0,-14 13 0,14 0 0,-14-13 0,1 13 0,12 0 0,-13 0 0,-12 0 0,25 0 0,-25 0 0,25 0 0,-92 0 0,79 0 0</inkml:trace>
  <inkml:trace contextRef="#ctx0" brushRef="#br0" timeOffset="9135.9135">12144 3783 512,'0'0'0,"0"0"0,0 0 0,-13 0 0,-1 14 0,1-14 0,13 0 0,-26 13 0,0-13 0,-1 0 0,-13 0 0,0 0 0,1 13 0,-14-13 0,0 0 0,0 0 0,0 0 0,-13 13 0,-14-13 0,15 0 0,-14 0 0,-1 13 0,1-13 0,-14 0 0,14 0 0,-14 0 0,0 14 0,-13-14 0,14 0 0,-1 0 0,-13 0 0,13 0 0,-12 0 0,12 0 0,-13 0 0,14 13 0,-14-13 0,0 0 0,14 0 0,-15 0 0,15 0 0,-14 0 0,14 13 0,-14-13 0,13 0 0,1 13 0,-1-13 0,1 14 0,25-14 0,-12 0 0,13 0 0,13 13 0,0-13 0,0 0 0,53 0 0,-26 13 0</inkml:trace>
  <inkml:trace contextRef="#ctx0" brushRef="#br0" timeOffset="10709.0708">2923 8837 512,'0'0'0,"0"0"0,13 0 0,-13 0 0,0 0 0,0 0 0,14 0 0,-1 0 0,0 0 0,14 13 0,13-13 0,-14 13 0,13 1 0,14-1 0,-13-13 0,0 13 0,0 0 0,12-13 0,1 14 0,0-14 0,13 0 0,-13 0 0,14 0 0,-1 0 0,-1 0 0,2 0 0,-1 0 0,13 0 0,1-14 0,-14 14 0,27-13 0,-14 13 0,13-13 0,-12 0 0,12 13 0,1-14 0,0 1 0,0 13 0,-14-13 0,14 13 0,-14-13 0,13 13 0,1-14 0,-1 14 0,1 0 0,-1 0 0,1 0 0,0 0 0,-13 0 0,12 0 0,-13 0 0,1-13 0,12 13 0,-25-13 0,12 13 0,-13 0 0,13 13 0,1-13 0,-1 0 0,0 13 0,-13 1 0,-66-14 0,80 0 0</inkml:trace>
  <inkml:trace contextRef="#ctx0" brushRef="#br0" timeOffset="37951.7948">15875 5119 512,'0'0'0,"0"0"0,0 0 0,0 0 0,-13 0 0,-14 0 0,1 14 0,-1-14 0,14 13 0,-27 13 0,0-13 0,14 14 0,-13 0 0,11-1 0,2 14 0,0-1 0,13 14 0,-1 0 0,1 0 0,0-13 0,13 13 0,13-14 0,14 1 0,-14 0 0,13-14 0,14-13 0,-13 14 0,12-27 0,-12 0 0,12-13 0,1-1 0,0-25 0,-14 12 0,1-12 0,-14-1 0,0 0 0,-13-12 0,0 12 0,0-13 0,-13 13 0,0 0 0,-14 1 0,1-1 0,-1 0 0,1 14 0,-14-1 0,0 1 0,27 13 0,-26 13 0,39 0 0,-13-14 0</inkml:trace>
  <inkml:trace contextRef="#ctx0" brushRef="#br0" timeOffset="38716.8713">16139 5212 512,'0'0'0,"0"13"0,0 1 0,0 12 0,13 27 0,-13-13 0,13 26 0,1-13 0,-1 0 0,1 0 0,-1-1 0,0 1 0,-13-13 0,13 0 0,0-14 0,-13 1 0,0-14 0,0 0 0,0-13 0,0 0 0,0-13 0,-13-13 0,0-14 0,-13-13 0,12 0 0,-13 0 0,27 53 0,-26-53 0</inkml:trace>
  <inkml:trace contextRef="#ctx0" brushRef="#br0" timeOffset="39058.9055">16073 5212 512,'-13'13'0,"13"-39"0,0 12 0,13-12 0,0 13 0,27-14 0,-14 14 0,14 13 0,13 0 0,0 0 0,13 13 0,1 14 0,-15-1 0,1 1 0,-14-1 0,2 14 0,-28-13 0,0-1 0,-13 14 0,-13-14 0,0 0 0,-28 1 0,15-14 0,-40 0 0,14 14 0,-2-14 0,-12-13 0,13 14 0,1-14 0,11 0 0,2 13 0,13-13 0,26 0 0,-14 0 0,28 0 0,-14 0 0,13 0 0</inkml:trace>
  <inkml:trace contextRef="#ctx0" brushRef="#br0" timeOffset="39482.9479">17224 5768 512,'0'0'0,"0"0"0,0 0 0,-13 0 0,-1 0 0,-12 0 0,-1 0 0,-12 13 0,-1-13 0,-12 0 0,11 0 0,2 0 0,12 0 0,-12 0 0,13 0 0,12 0 0,1 0 0,13-13 0,0 13 0,0 0 0</inkml:trace>
  <inkml:trace contextRef="#ctx0" brushRef="#br0" timeOffset="39873.987">17621 5027 512,'0'0'0,"0"13"0,0 14 0,0 12 0,13 1 0,1 26 0,-14-13 0,13 13 0,-13 0 0,0 0 0,13-12 0,0-2 0,-13 1 0,0 0 0,13-13 0,-13-1 0,0-12 0,0 0 0,13-1 0,-13-26 0,0 13 0</inkml:trace>
  <inkml:trace contextRef="#ctx0" brushRef="#br0" timeOffset="40390.0386">18084 5794 512,'0'0'0,"0"0"0,0 0 0,-13-13 0,0 0 0,13-1 0,-14-25 0,-12-1 0,13 0 0,-1-12 0,-12-1 0,12-14 0,1 14 0,0 1 0,0-1 0,13 0 0,-13 0 0,13 0 0,0 13 0,13 1 0,-13 12 0,13 1 0,13-1 0,-12 14 0,26-1 0,13 14 0,-14-12 0,14 24 0,13 2 0,-13-14 0,13 13 0,1 14 0,-1-14 0,0 13 0,-14-12 0,-52-14 0,41 13 0</inkml:trace>
  <inkml:trace contextRef="#ctx0" brushRef="#br0" timeOffset="40672.0668">18600 5318 512,'0'0'0,"-14"13"0,1 0 0,-13 1 0,-27-1 0,0 0 0,0-13 0,-13 13 0,0 0 0,13 1 0,0-14 0,-26 26 0,26-26 0,0 13 0,0 14 0,0-14 0,0 14 0,53-27 0,-40 26 0</inkml:trace>
  <inkml:trace contextRef="#ctx0" brushRef="#br0" timeOffset="41529.1525">16165 6231 512,'0'0'0,"-13"0"0,-13 13 0,0 0 0,-1 1 0,-12 12 0,12 0 0,-13 14 0,27 0 0,-14-1 0,14 1 0,13 13 0,13 0 0,1-13 0,12-1 0,14-12 0,0-1 0,-1-13 0,1 0 0,-1-13 0,15-13 0,-15 0 0,-12-13 0,12-1 0,-26 1 0,14-14 0,-27-13 0,0 26 0,-13-12 0,-1-1 0,1 1 0,-13 12 0,-14 1 0,14-1 0,0 1 0,-15 0 0,28 12 0,13 14 0,-13 0 0</inkml:trace>
  <inkml:trace contextRef="#ctx0" brushRef="#br0" timeOffset="42453.2449">16496 6284 512,'-13'-13'0,"13"13"0,-13-14 0,13 1 0,-13 0 0,0 13 0,13 0 0,-13-14 0,13 14 0,0 0 0,0 0 0,0 14 0,13-1 0,0 14 0,0-1 0,0 13 0,0 1 0,1 0 0,12-1 0,-13 1 0,0 0 0,-13-14 0,0 14 0,0-27 0,13 14 0,-26-27 0,13 13 0,0-13 0,0 0 0,0-13 0,-13 0 0,-13-14 0,13-13 0,-14 0 0,14 1 0,-13-1 0,13 1 0,-1-1 0,1 0 0,13 1 0,0 12 0,13-13 0,1 14 0,12 0 0,0 13 0,14 13 0,-1-14 0,2 28 0,11-14 0,-12 13 0,13 26 0,-27-26 0,14 27 0,-27-13 0,1 12 0,-28-12 0,1-1 0,-14 1 0,1-1 0,-14-13 0,1 14 0,-1-14 0,-13-13 0,26 13 0,-12-13 0,12 14 0,14-14 0,13 0 0,27 12 0,-27-12 0,26 0 0</inkml:trace>
  <inkml:trace contextRef="#ctx0" brushRef="#br0" timeOffset="42703.2699">17277 6667 512,'0'0'0,"0"13"0,-13-13 0,0 14 0,-14-14 0,-26 13 0,13-13 0,-12 0 0,12 13 0,-13-13 0,13 0 0,0 0 0,1 0 0,26 0 0,13 0 0,-13-13 0</inkml:trace>
  <inkml:trace contextRef="#ctx0" brushRef="#br0" timeOffset="43476.3472">17740 6733 512,'0'0'0,"0"0"0,0 0 0,0-13 0,-13 13 0,13-13 0,0-14 0,-14 14 0,14-13 0,0-14 0,-13 14 0,13-28 0,0 15 0,13-1 0,-13-12 0,14 12 0,-14 13 0,13 1 0,-13 0 0,13 12 0,-13 1 0,0 0 0,13 13 0,-13 0 0,13 0 0,14 26 0,-13 1 0,12 12 0,0 1 0,1 0 0,-1 12 0,0-12 0,-12-14 0,12 14 0,-12-13 0,12-1 0,-26 1 0,13-1 0,1-13 0,-14-13 0,0 0 0,0 0 0</inkml:trace>
  <inkml:trace contextRef="#ctx0" brushRef="#br0" timeOffset="43678.3674">17912 6561 512,'-13'0'0,"0"0"0,13-13 0,-14 13 0,1 0 0,0 0 0,-13 0 0,-2 0 0,15 0 0,-13 0 0,13 13 0,-14-13 0,14 0 0,0 0 0,13 0 0,0-13 0,0 13 0,0 0 0</inkml:trace>
  <inkml:trace contextRef="#ctx0" brushRef="#br0" timeOffset="44375.4371">18110 6231 512,'0'0'0,"13"13"0,-13-13 0,14 13 0,-14 14 0,13 12 0,0 1 0,0 0 0,14 26 0,0-14 0,-14-12 0,0 13 0,0-13 0,0 0 0,1-14 0,-14 0 0,13-12 0,-13-1 0,0-13 0,13-13 0,-13-1 0,-13-12 0,13 0 0,-13-14 0,-1 0 0,1-13 0,0 13 0,13-12 0,-13 12 0,13 1 0,-13-1 0,13 1 0,0-1 0,13 0 0,-13 13 0,13 0 0,-13 2 0,13 11 0,0 1 0,1 13 0,12 0 0,0 0 0,1 13 0,0 1 0,12-1 0,1 26 0,-14-12 0,14 26 0,-1-14 0,-12 14 0,-13 0 0,-1-13 0,0 12 0,-13 2 0,-13-1 0,0-14 0,-14 1 0,0-1 0,1-12 0,-14 0 0,1-14 0,12 0 0,1-13 0,13 0 0,-14 0 0,13-13 0,14 0 0,0-1 0,0 14 0,0-26 0</inkml:trace>
  <inkml:trace contextRef="#ctx0" brushRef="#br0" timeOffset="44982.4978">18812 6086 512,'0'0'0,"13"12"0,-13 1 0,13 1 0,0 26 0,1-1 0,12 14 0,0 13 0,1-13 0,-14 13 0,0-26 0,13 13 0,-12-13 0,-1-1 0,-13-12 0,14-14 0,-14 0 0,0-13 0,0 0 0,-14-13 0,14-13 0,-13-14 0,-1-13 0,1 0 0,0-13 0,0 13 0,13-13 0,0 26 0,13-13 0,-13 14 0,26 12 0,-12-13 0,26 28 0,-14-2 0,14 14 0,-1 0 0,1 26 0,0 1 0,-14 13 0,14 12 0,-14 2 0,-13 11 0,-13-11 0,-13 11 0,-13 1 0,0-12 0,-27-1 0,-14-1 0,1 1 0,-13-13 0,-14 0 0,1 0 0,-1-14 0,93-26 0,-105 26 0</inkml:trace>
  <inkml:trace contextRef="#ctx0" brushRef="#br0" timeOffset="45351.5347">16364 7144 512,'0'0'0,"0"0"0,0 0 0,0-14 0,-13 14 0,13 0 0,0 0 0,0 0 0</inkml:trace>
  <inkml:trace contextRef="#ctx0" brushRef="#br0" timeOffset="45542.5538">16496 7488 512,'0'13'0,"0"0"0,-13 0 0,13-13 0,0 13 0,-13 1 0,13-14 0,0 0 0</inkml:trace>
  <inkml:trace contextRef="#ctx0" brushRef="#br0" timeOffset="45741.5737">16575 7792 512,'0'0'0,"0"13"0,-13-13 0,13 0 0,0 13 0,0 1 0,-13-14 0,13 0 0,0 0 0,0 0 0</inkml:trace>
  <inkml:trace contextRef="#ctx0" brushRef="#br0" timeOffset="46414.641">16219 8361 512,'0'0'0,"0"0"0,-13-14 0,-1 14 0,-13-13 0,14 13 0,-26 0 0,-1 13 0,14 1 0,-14-1 0,13 13 0,1 1 0,13-1 0,-1 14 0,14-1 0,14 1 0,12 0 0,-13-13 0,27-1 0,0 0 0,0-12 0,-1-14 0,-13 0 0,15 0 0,11-14 0,-25 1 0,-1-13 0,0-1 0,-12 1 0,-1-14 0,-13 13 0,0-12 0,-13-1 0,-1 14 0,1-14 0,-13 27 0,13-14 0,-14 14 0,1 13 0,0-13 0,-1 13 0,13 0 0,14 0 0,-13 0 0</inkml:trace>
  <inkml:trace contextRef="#ctx0" brushRef="#br0" timeOffset="47178.7174">16510 8295 512,'0'0'0,"0"12"0,0 15 0,0 0 0,0 26 0,0-14 0,13 14 0,-13-13 0,13 13 0,-13 0 0,13-14 0,-13-12 0,0-1 0,13 1 0,-13-14 0,-13-13 0,13 0 0,0-13 0,-13-1 0,0-25 0,0 12 0,-1-25 0,14 12 0,-13 0 0,0 0 0,13 1 0,0-1 0,13 0 0,-13 1 0,0 12 0,13 0 0,-13-12 0,14 12 0,-1 14 0,13-13 0,-13 13 0,14 0 0,0 13 0,25 0 0,-25 13 0,26-13 0,-14 26 0,1 0 0,0 1 0,-14 0 0,1-1 0,-14 0 0,-13 1 0,-13-1 0,-1 1 0,-12-14 0,0 0 0,-14 0 0,-13 1 0,13-1 0,1-13 0,-1 0 0,14 13 0,-1-26 0,13 13 0,14 0 0,14 0 0,-14 0 0,14 0 0</inkml:trace>
  <inkml:trace contextRef="#ctx0" brushRef="#br0" timeOffset="47520.7516">17436 8691 512,'0'0'0,"-13"0"0,13 0 0,-13 0 0,-1 0 0,-26 0 0,14 0 0,-14 0 0,1 0 0,-1-13 0,0 13 0,13 0 0,1 0 0,0 0 0,13 0 0,13 0 0,-14 0 0,28 0 0,-14 0 0,0 0 0</inkml:trace>
  <inkml:trace contextRef="#ctx0" brushRef="#br0" timeOffset="47903.7899">17594 8215 512,'14'0'0,"-14"0"0,0 13 0,0 0 0,13 14 0,-13 12 0,0 15 0,13-15 0,-13 14 0,14 0 0,-1-13 0,-13-1 0,0 1 0,13-13 0,0-1 0,0-13 0,0 14 0,1-27 0,-1 13 0,13-13 0,0 0 0,2 0 0,11-13 0,-12 13 0,-1-27 0,0 14 0,-26 13 0,13-13 0</inkml:trace>
  <inkml:trace contextRef="#ctx0" brushRef="#br0" timeOffset="48104.81">17859 8440 512,'-26'0'0,"-1"13"0,0-13 0,1 13 0,-14 1 0,14-1 0,0-13 0,-14 0 0,13 13 0,14-13 0,0-13 0,13 13 0,0 0 0,13-13 0</inkml:trace>
  <inkml:trace contextRef="#ctx0" brushRef="#br0" timeOffset="48295.8291">17886 8268 512,'0'-13'0,"-14"13"0,1 0 0,13 0 0,-39-14 0,11 14 0,-11 0 0,13-13 0,-14 13 0,14 0 0,-1 0 0,27 0 0,-13 13 0</inkml:trace>
  <inkml:trace contextRef="#ctx0" brushRef="#br0" timeOffset="48826.8822">18189 8678 512,'0'0'0,"0"0"0,0 0 0,0 0 0,0-13 0,-13 0 0,13-14 0,-13 1 0,0-14 0,0 0 0,-1 14 0,1-14 0,13 1 0,0 12 0,0 1 0,0-1 0,0 14 0,13-1 0,-13 14 0,14 0 0,-1 0 0,13 27 0,1-14 0,0 27 0,-1-13 0,0 12 0,14 1 0,-14-1 0,14-12 0,-13-1 0,-1 1 0,-13-14 0,1-13 0,-1 14 0,13-14 0,-26-14 0,13 1 0,-13 0 0,0-14 0,0-13 0,0 14 0,-13-27 0,13 27 0,0-27 0,-13 13 0,26 13 0,-13-12 0,0 39 0,0-40 0</inkml:trace>
  <inkml:trace contextRef="#ctx0" brushRef="#br0" timeOffset="49425.9421">18692 8281 512,'0'-26'0,"14"78"0,-1-52 0,-13 54 0,13 12 0,0-27 0,-13 14 0,13 0 0,1 0 0,-1-26 0,-13-1 0,0-26 0,0 13 0,0-13 0,0 0 0,0-13 0,0 0 0,-13-13 0,-1-14 0,1 0 0,0-13 0,0 0 0,0 0 0,13 0 0,-14 1 0,14-2 0,14 15 0,-1 13 0,13-1 0,-13 0 0,27 14 0,-13 13 0,13 13 0,12 1 0,-12 12 0,13 14 0,-13-1 0,-14 1 0,-13 13 0,1-13 0,-14 13 0,0-27 0,-14 14 0,-12-1 0,0-12 0,-15-1 0,2-12 0,12-1 0,-12-13 0,13 13 0,12-26 0,-12 13 0,26-13 0,13-14 0,-13 27 0,13-13 0</inkml:trace>
  <inkml:trace contextRef="#ctx0" brushRef="#br0" timeOffset="49725.9721">19407 8043 512,'0'0'0,"0"13"0,0-13 0,0 14 0,0-2 0,0 28 0,0 0 0,13 13 0,-13 0 0,14 13 0,-14-13 0,13 13 0,-13-13 0,0-13 0,13 13 0,-13-27 0,0 1 0,0-1 0,13-13 0,-13 1 0,13-28 0,-13 14 0,0 0 0</inkml:trace>
  <inkml:trace contextRef="#ctx0" brushRef="#br0" timeOffset="50117.0112">19804 8585 512,'0'14'0,"-14"-28"0,14 14 0,0-13 0,0 0 0,-13-14 0,0-12 0,0-1 0,-1 1 0,14-14 0,-13 13 0,0 0 0,13 0 0,0 1 0,0 13 0,0-1 0,13 0 0,-13 14 0,13 0 0,14-1 0,-1 14 0,14-12 0,-13 12 0,12 12 0,1-12 0,13 14 0,0-1 0,-13 0 0,-40-13 0,52 14 0</inkml:trace>
  <inkml:trace contextRef="#ctx0" brushRef="#br0" timeOffset="50341.0336">20108 8295 512,'13'0'0,"-39"0"0,26 12 0,-40-12 0,1 14 0,-2-14 0,2 13 0,-14-13 0,0 0 0,0 0 0,-13 0 0,66 0 0,-53 0 0</inkml:trace>
  <inkml:trace contextRef="#ctx0" brushRef="#br0" timeOffset="65901.5895">15120 5543 512,'0'0'0,"-13"0"0,13 0 0,-13 13 0,0-13 0,0 0 0,-14 0 0,14 0 0,-13 0 0,-1 0 0,0 0 0,-25 0 0,12 0 0,-27 0 0,-12 0 0,14 0 0,-15 0 0,1 0 0,-14 0 0,27 13 0,0-13 0,-14 14 0,27-14 0,1 13 0,-14-13 0,12 13 0,15-13 0,12 0 0,1 13 0,13-26 0,13 13 0,0-13 0</inkml:trace>
  <inkml:trace contextRef="#ctx0" brushRef="#br0" timeOffset="66625.6619">15120 5305 512,'0'0'0,"0"0"0,0 13 0,0-13 0,0 13 0,0 14 0,0-1 0,14 0 0,-1 1 0,0 13 0,0-14 0,0 1 0,1-1 0,13 1 0,-27-14 0,13 0 0,-13 0 0,13 0 0,-26 1 0,13-14 0,0 13 0,-13-13 0,-1 13 0,1 0 0,-14-13 0,14 14 0,-13-14 0,-14 13 0,14-13 0,-27 13 0,13 0 0,13-13 0,-12 13 0,-1 1 0,14-1 0,-14 14 0,13-14 0,1 0 0,0 0 0,26-13 0,-27 0 0</inkml:trace>
  <inkml:trace contextRef="#ctx0" brushRef="#br0" timeOffset="67740.7734">10887 5106 512,'0'0'0,"0"0"0,0 0 0,0 13 0,0 1 0,0-1 0,13 13 0,1 1 0,-14 26 0,26-13 0,-13 12 0,14 1 0,-14-13 0,1 13 0,-14-13 0,13-1 0,0 1 0,-13-14 0,13 14 0,0-13 0,-13-14 0,14 13 0,-1-26 0,-13 13 0,13-13 0,0-13 0,-13 13 0,0-26 0</inkml:trace>
  <inkml:trace contextRef="#ctx0" brushRef="#br0" timeOffset="68306.83">11073 5384 512,'-14'0'0,"14"0"0,-13 0 0,-13-13 0,-1 13 0,-13 0 0,14 13 0,-14-13 0,14 0 0,-27 0 0,39 0 0,-25 13 0,26-13 0,-14 13 0,27-13 0,0 0 0,0 0 0</inkml:trace>
  <inkml:trace contextRef="#ctx0" brushRef="#br0" timeOffset="68697.8691">11271 5397 512,'0'0'0,"-13"13"0,0 1 0,-1-1 0,-12 0 0,12 14 0,1-1 0,0-12 0,13 12 0,13-13 0,0 0 0,1 1 0,12-14 0,1 0 0,12 0 0,-12 0 0,-1-14 0,0 1 0,2 0 0,-15-13 0,-13 12 0,0 1 0,0-14 0,-13 14 0,-1 0 0,-13 0 0,1-1 0,0 1 0,-1 0 0,14 13 0,13 0 0,-13-13 0</inkml:trace>
  <inkml:trace contextRef="#ctx0" brushRef="#br0" timeOffset="69188.9182">11522 5530 512,'0'13'0,"13"13"0,14 1 0,-14 12 0,0-12 0,1 13 0,-14-14 0,13-13 0,-13 0 0,0-13 0,13 0 0,-26 0 0,13 0 0,0-26 0,-13 0 0,-1-1 0,-12-13 0,-1 1 0,14-1 0,0 14 0,0-1 0,13 1 0,0-1 0,13 14 0,-13-14 0,26 14 0,1 13 0,13-13 0,-14 26 0,14-13 0,-14 13 0,1 14 0,-14-14 0,0 0 0,-13 14 0,0-14 0,-13 1 0,-14-1 0,1 13 0,0-26 0,-1 13 0,1-13 0,12 0 0,1 0 0,0-13 0,13 13 0,0 0 0,0 0 0</inkml:trace>
  <inkml:trace contextRef="#ctx0" brushRef="#br0" timeOffset="69678.9672">12276 5358 512,'0'0'0,"-13"0"0,0 13 0,0-13 0,-14 0 0,14 13 0,-14 0 0,14 0 0,-13 14 0,12-14 0,14 0 0,0 1 0,14-1 0,-1 0 0,13 1 0,-13-1 0,14-13 0,0 0 0,12 0 0,-25 0 0,-1 0 0,0-13 0,0-1 0,-13 1 0,0-14 0,0 14 0,-13 0 0,0-14 0,0 14 0,-14 0 0,14 0 0,0 0 0,13 13 0,-13-14 0</inkml:trace>
  <inkml:trace contextRef="#ctx0" brushRef="#br0" timeOffset="70211.0204">12607 5053 512,'0'0'0,"-14"0"0,14 14 0,-26-14 0,13 13 0,-13 0 0,12 13 0,1 1 0,13 12 0,0-12 0,0 13 0,0 0 0,13-1 0,1 1 0,-1-14 0,0 1 0,-13-1 0,13 14 0,-13-27 0,13 14 0,0-14 0,1 0 0,-14 0 0,14-26 0,-14 13 0,13 0 0</inkml:trace>
  <inkml:trace contextRef="#ctx0" brushRef="#br0" timeOffset="70420.0413">12647 5384 512,'0'0'0,"0"0"0,-13 0 0,13 0 0,-27 0 0,0 0 0,1 0 0,-14-13 0,14 13 0,-14 0 0,1 0 0,25-13 0,-12 13 0,12 0 0,14-14 0,14 14 0,-14 0 0,13-13 0</inkml:trace>
  <inkml:trace contextRef="#ctx0" brushRef="#br0" timeOffset="70852.0845">13057 5239 512,'0'0'0,"0"0"0,-13 13 0,0-13 0,-14 0 0,13 13 0,-25-13 0,26 13 0,-1 14 0,1-27 0,13 13 0,0 0 0,13 0 0,1 1 0,-1-1 0,13 0 0,-13 0 0,14 14 0,-13-14 0,-1 0 0,0 0 0,-13 14 0,0-14 0,-13 1 0,0-1 0,-1 0 0,-13 0 0,14-13 0,0 0 0,-13 0 0,12-13 0,1 0 0,13-14 0,0 14 0,13-27 0,-13 40 0,0-26 0</inkml:trace>
  <inkml:trace contextRef="#ctx0" brushRef="#br0" timeOffset="71293.1286">13097 5053 512,'0'0'0,"0"0"0,0 0 0,0 14 0,13-14 0,-13 26 0,13 0 0,-13 14 0,13 0 0,0 13 0,0-13 0,1-1 0,-14 1 0,13-14 0,1 1 0,-14-1 0,13 1 0,0-14 0,0-13 0,0 0 0,1-13 0,-14-1 0,13 1 0,0-13 0,-13 12 0,0 1 0,0 0 0,0 0 0,0 13 0,-13 0 0,13 0 0,-27-13 0,14-1 0,-13 14 0,-1-13 0,-13 13 0,14-13 0,0 0 0,12 13 0,1-13 0,13 13 0,0 0 0,13-14 0</inkml:trace>
  <inkml:trace contextRef="#ctx0" brushRef="#br0" timeOffset="71709.1702">13387 5278 512,'0'14'0,"0"-1"0,0-13 0,0 13 0,0 0 0,-13 0 0,13 14 0,0-14 0,0 13 0,13-12 0,-13-14 0,0 13 0,14-13 0,-1 0 0,-13-13 0,13 13 0,1-27 0,-14 14 0,13 0 0,-13 0 0,0-14 0,13 27 0,-13-13 0,13 13 0,-13 13 0,13 0 0,1 1 0,-1-1 0,13 0 0,-13 0 0,0 14 0,-13-27 0,14 13 0,-14-13 0,13 0 0,1 0 0,12-13 0,-13-14 0,-13 27 0,13-26 0</inkml:trace>
  <inkml:trace contextRef="#ctx0" brushRef="#br0" timeOffset="72025.2018">13745 5199 512,'0'13'0,"-14"-13"0,14 0 0,-13 13 0,0-13 0,0 14 0,13 12 0,-27-13 0,27 1 0,0 12 0,14-13 0,-1 0 0,0 1 0,13-1 0,1 0 0,-14-13 0,0 0 0,14 0 0,0-13 0,-1 0 0,-13-14 0,0 1 0,0-14 0,1 14 0,-14-28 0,13 15 0,-13 39 0,0-40 0</inkml:trace>
  <inkml:trace contextRef="#ctx0" brushRef="#br0" timeOffset="72242.2235">13903 4974 512,'0'0'0,"0"-14"0,-13 14 0,13 14 0,0-14 0,13 26 0,-13-12 0,0 25 0,0 1 0,14 0 0,-14-1 0,13 1 0,0 0 0,0 0 0,0-14 0,1 14 0,-1-27 0,1 0 0,12 0 0,-13-26 0,0 0 0,-13 13 0,14-13 0</inkml:trace>
  <inkml:trace contextRef="#ctx0" brushRef="#br0" timeOffset="72400.2393">14049 5225 512,'0'0'0,"-13"0"0,0 0 0,13-13 0,-13 13 0,-14 0 0,0 0 0,-12 0 0,12-13 0,-25 13 0,11 0 0,2 0 0,-1 0 0,40 0 0,-26 0 0</inkml:trace>
  <inkml:trace contextRef="#ctx0" brushRef="#br0" timeOffset="73481.3474">11945 5754 512,'0'0'0,"0"0"0,0 0 0,0 14 0,0 12 0,0 14 0,0-1 0,14 1 0,-14 13 0,13 13 0,0-26 0,0 13 0,-13-13 0,0-1 0,14-12 0,-14-1 0,0-12 0,0-1 0,0-13 0,0 13 0,0-26 0,13 13 0,-13-27 0,0 27 0,13-13 0</inkml:trace>
  <inkml:trace contextRef="#ctx0" brushRef="#br0" timeOffset="73756.3749">12117 5754 512,'-13'0'0,"13"0"0,-26 0 0,-14 0 0,0 14 0,1-14 0,-14 0 0,0 0 0,0 13 0,13-13 0,-13 0 0,14 0 0,13 0 0,12 0 0,1 0 0,13 0 0,0-13 0</inkml:trace>
  <inkml:trace contextRef="#ctx0" brushRef="#br0" timeOffset="74297.429">12329 6217 512,'0'14'0,"0"-1"0,13-13 0,-13 13 0,0-13 0,0 0 0,0 0 0,0 0 0,-13-13 0,13 0 0,0-14 0,-13-12 0,13-1 0,-13 1 0,13-1 0,-13 0 0,13 13 0,0-12 0,13 12 0,-13 1 0,0 12 0,13-12 0,0 13 0,-13 0 0,13 0 0,-13 13 0,13-14 0,1 1 0,-1 13 0,-13-13 0,13 13 0,-13 0 0,14 0 0,-1 13 0,0-13 0,-13 13 0,13 1 0,-13-14 0,0 13 0,0-13 0,0 0 0,0 0 0,0 0 0,0 0 0</inkml:trace>
  <inkml:trace contextRef="#ctx0" brushRef="#br0" timeOffset="74771.4764">12621 5900 512,'0'0'0,"0"0"0,0 0 0,0 0 0,0 0 0,0 13 0,0 14 0,0-15 0,0 15 0,13 0 0,0-1 0,0 1 0,13 0 0,-12-15 0,-1-12 0,0 13 0,0-13 0,14 0 0,-14-13 0,0 13 0,-13-12 0,14-2 0,-1-12 0,-13-1 0,0 14 0,-13-14 0,13 0 0,0 2 0,-14-2 0,14 14 0,0 13 0,0-14 0</inkml:trace>
  <inkml:trace contextRef="#ctx0" brushRef="#br0" timeOffset="75212.5205">12898 5952 512,'0'0'0,"0"0"0,13 0 0,0 0 0,14-12 0,-14 12 0,13-13 0,1-1 0,0 1 0,-1 0 0,1-1 0,-1-12 0,0 13 0,-13 0 0,-13 13 0,14-13 0,-28 13 0,1-14 0,0 14 0,-26 0 0,12 14 0,-12-1 0,-2-13 0,28 26 0,-13-13 0,-1 0 0,14 14 0,13 0 0,0-2 0,13-11 0,27 12 0,-14 1 0,1-14 0,13 14 0,0-14 0,12 1 0,2-2 0,-54-12 0,52 13 0</inkml:trace>
  <inkml:trace contextRef="#ctx0" brushRef="#br0" timeOffset="76160.6153">15504 5887 512,'0'0'0,"-13"0"0,13 13 0,-13-13 0,0 0 0,-1 13 0,1 1 0,-13-1 0,-1 13 0,14-13 0,-1 27 0,-12-27 0,26 27 0,-13-1 0,13-12 0,0 26 0,13-13 0,-13 13 0,13-1 0,0 2 0,1 11 0,12-11 0,-12 12 0,-1 13 0,0-13 0,0 14 0,-13-1 0,14 0 0,-1 1 0,-13-1 0,26 14 0,1-14 0,-14 1 0,13-1 0,-13 13 0,0-25 0,15 12 0,-2 0 0,-13-12 0,0-2 0,0-11 0,14 11 0,-14-25 0,13 0 0,1 0 0,-14-27 0,1 14 0,-1-14 0,0 0 0,-13-13 0,13 13 0,-13-13 0,14 0 0,-14-13 0,13 13 0,0-13 0,0 13 0,13-13 0,1-1 0,-1 1 0,1 13 0,-14-13 0,14 13 0,-27 0 0,13-14 0</inkml:trace>
  <inkml:trace contextRef="#ctx0" brushRef="#br0" timeOffset="78265.8258">11747 6469 512,'0'0'0,"0"0"0,-13 13 0,13-13 0,-13 0 0,-1 0 0,1 0 0,-13 0 0,0 13 0,-14 1 0,26-2 0,-12 15 0,12-14 0,14 14 0,0-1 0,0 1 0,14 12 0,-1 1 0,0-14 0,1 14 0,-1 0 0,0-13 0,1 12 0,-1-12 0,-13-1 0,13-13 0,-13 14 0,0-14 0,0-13 0,13 13 0,-13-26 0,13 13 0,-13-13 0,13-1 0,-13 1 0,0 13 0,14-26 0</inkml:trace>
  <inkml:trace contextRef="#ctx0" brushRef="#br0" timeOffset="78483.8476">11800 6813 512,'0'0'0,"14"0"0,-14 0 0,-14 0 0,14 0 0,-14 0 0,-12 0 0,0 0 0,-1 0 0,-12 0 0,-1 13 0,0-13 0,0 0 0,1 0 0,13 13 0,12-13 0,1 0 0,26 0 0,-13 0 0,0-13 0</inkml:trace>
  <inkml:trace contextRef="#ctx0" brushRef="#br0" timeOffset="78981.8974">12104 6733 512,'0'0'0,"0"0"0,0 13 0,-26-13 0,13 14 0,-27-1 0,27 0 0,-1 1 0,1-1 0,0 0 0,13 0 0,0 1 0,13-1 0,0 0 0,1-13 0,-1 13 0,14-13 0,-1-13 0,-13 0 0,0 13 0,0-13 0,-13-1 0,14-12 0,-1 13 0,-13 13 0,13-14 0,-13 14 0,0 0 0,0 0 0,0 14 0,0-1 0,0 13 0,0-12 0,13-1 0,0 13 0,-13-26 0,14 13 0,-1 1 0,1-28 0,-14 14 0,13-13 0,-13-13 0,13-1 0,-13-12 0,0 39 0,0-27 0</inkml:trace>
  <inkml:trace contextRef="#ctx0" brushRef="#br0" timeOffset="79230.9223">12197 6495 512,'13'0'0,"-13"0"0,14 26 0,-14-12 0,0 12 0,13 14 0,-13 0 0,13-1 0,0 1 0,0-14 0,1 14 0,-1-13 0,-13-1 0,13-12 0,0 12 0,-13-13 0,13-13 0,-13 13 0,0-13 0,13-13 0</inkml:trace>
  <inkml:trace contextRef="#ctx0" brushRef="#br0" timeOffset="79988.9981">12634 6641 512,'13'0'0,"-26"0"0,13 0 0,0 0 0,-13 0 0,-15 0 0,15 13 0,-26-13 0,26 13 0,-14 0 0,27-13 0,-13 14 0,13-1 0,0 0 0,13-13 0,-13 13 0,13-13 0,14 13 0,-1 1 0,0 12 0,2-12 0,-2 12 0,-13-13 0,0 1 0,-13 12 0,0-13 0,0 0 0,-13 1 0,0-1 0,0-13 0,0 0 0,-15 0 0,28 0 0,-13 0 0,13 0 0,0-13 0,0-1 0,13 1 0,1-13 0,26 13 0,-14-14 0,1 14 0,25-14 0,-25 14 0,0-14 0,-1 14 0,-13-13 0,14 13 0,-14-14 0,-13 14 0,0 0 0,-13 0 0,0-1 0,-1 1 0,-12 13 0,-1 13 0,14-13 0,0 27 0,-1-14 0,14 13 0,0 1 0,0-14 0,27 13 0,-14 1 0,14-14 0,-1 14 0,1-14 0,-1 0 0,0 1 0,-12-1 0,12 13 0,-13-13 0,-13 1 0,0-1 0,0-13 0,-13 0 0</inkml:trace>
  <inkml:trace contextRef="#ctx0" brushRef="#br0" timeOffset="81262.1254">12501 6985 512,'0'0'0,"0"13"0,0-13 0,0 13 0,-13 0 0,-13 14 0,12 0 0,1-1 0,0 0 0,0 14 0,-1 0 0,14-1 0,0 14 0,0 0 0,0 0 0,0 0 0,14 0 0,12 0 0,1 13 0,12-13 0,14 0 0,0 0 0,26 0 0,1-14 0,-1 14 0,27 0 0,0 0 0,13-14 0,0 15 0,0-14 0,13-1 0,1 1 0,-15 0 0,28-14 0,-13 14 0,-1-14 0,0 14 0,14-14 0,-27 1 0,13-1 0,-13-13 0,-13 14 0,0-14 0,-14 0 0,1 0 0,-27-13 0,-13 14 0,13-14 0,-26 0 0,13 0 0,-14 0 0,-13 0 0,-12 0 0,0 0 0,-1 0 0,-13 0 0,13 0 0,-13 0 0,0 0 0,0 0 0,0 0 0,0 0 0,0 13 0,0-13 0,0 0 0,0 0 0,0 0 0,0 0 0,0 0 0,0 0 0,0 0 0,0 0 0,0 0 0,0 0 0,0 0 0,0 0 0,0 0 0,0 0 0,0 0 0,0 0 0,0 0 0,0 0 0,0 0 0,0-13 0,0 13 0,0 0 0,0 0 0,-13-14 0,13 1 0,-13 13 0,-1-13 0,-13 0 0,14-14 0,-13 14 0,-1 0 0,14-14 0,-13 14 0,26 0 0,-27 0 0,27 13 0,-13-13 0,0-1 0,13 14 0,0 0 0,13 0 0,0 0 0,1 0 0,12 14 0,0-1 0,14 0 0,-14 0 0,15 0 0,-15 14 0,0-14 0,-26 0 0,13 14 0,-26-14 0,13 0 0,-13 14 0,-13-14 0,-1 14 0,-13-14 0,1 13 0,-1-13 0,14 1 0,-27-1 0,13 0 0,0 13 0,-13-12 0,53-14 0,-26 13 0</inkml:trace>
  <inkml:trace contextRef="#ctx0" brushRef="#br0" timeOffset="96047.6038">13321 5503 512,'-13'40'0,"0"13"0,13 26 0,-13 0 0,13 1 0,13-1 0,0 27 0,13 0 0,-26-106 0,27 92 0</inkml:trace>
  <inkml:trace contextRef="#ctx0" brushRef="#br0" timeOffset="133950.1422">15993 6971 512,'0'0'0,"0"0"0,14-13 0,-1 13 0,-13 13 0,14-13 0,-1 14 0,-13-14 0,0 13 0,0-13 0,0 13 0</inkml:trace>
  <inkml:trace contextRef="#ctx0" brushRef="#br0" timeOffset="134132.1422">16034 7276 512,'0'0'0,"0"0"0,0 0 0,13 0 0,-13 13 0,13-13 0,-13 13 0,13 0 0,-13-13 0,0 14 0</inkml:trace>
  <inkml:trace contextRef="#ctx0" brushRef="#br0" timeOffset="134306.1422">16100 7448 512,'0'13'0,"0"0"0,0-13 0,0 14 0,13-1 0,-13 13 0,0-13 0,13 1 0,-13 12 0,0-12 0,0-14 0,0 13 0</inkml:trace>
  <inkml:trace contextRef="#ctx0" brushRef="#br0" timeOffset="134441.1422">16165 7765 512,'0'0'0,"0"0"0,0 0 0,0 0 0,0 13 0,14 14 0,-14-27 0,13 13 0</inkml:trace>
  <inkml:trace contextRef="#ctx0" brushRef="#br0" timeOffset="178726.1422">11615 5596 512,'40'-13'0,"-1"-14"0,14 1 0,14-1 0,-2 14 0,15-14 0,-1 14 0,0 0 0,1 0 0,26-1 0,-27 1 0,14 13 0,-1 0 0,1 0 0,-1 13 0,15 1 0,-2 12 0,1-13 0,0 27 0,0 13 0,-1 13 0,-12-13 0,-1 26 0,-12 1 0,-14 13 0,0-14 0,-12 26 0,-2-12 0,-25 0 0,-14 0 0,-13-1 0,-13 14 0,-14-14 0,1 1 0,-27 0 0,-13-1 0,0-12 0,-27-1 0,0 0 0,-26-12 0,0-1 0,0-13 0,-13-1 0,0-12 0,-1-13 0,-13-1 0,15 1 0,-15-14 0,13-13 0,2 0 0,-2-13 0,14-14 0,0 1 0,0-14 0,13-13 0,0 0 0,14-13 0,12 0 0,1-13 0,13-1 0,13-13 0,13 14 0,14-13 0,26-1 0,0 0 0,13 14 0,13-14 0,28 1 0,-2-1 0,1 13 0,40 1 0,-14 0 0,13 12 0,1 2 0,13 12 0,0 0 0,-1 13 0,2 14 0,-2-1 0,-12 27 0,-93 0 0,66 0 0</inkml:trace>
  <inkml:trace contextRef="#ctx0" brushRef="#br0" timeOffset="179475.1422">11376 6455 512,'0'0'0,"0"0"0,-13 14 0,0-14 0,-13 13 0,-1 0 0,-25 1 0,-2 12 0,-12 14 0,-13-1 0,-14 1 0,14 13 0,-14-14 0,14 28 0,-13-14 0,12 13 0,14 13 0,-1-12 0,1-1 0,1 13 0,12-13 0,-1 0 0,2 0 0,12-13 0,-13 0 0,13 0 0,1-13 0,-1-1 0,14-12 0,-1 0 0,14-14 0,0-13 0,0 0 0,13 0 0,0 0 0,13-13 0</inkml:trace>
  <inkml:trace contextRef="#ctx0" brushRef="#br0" timeOffset="180074.1422">11152 6588 512,'0'0'0,"0"0"0,0 0 0,-14 0 0,14 13 0,-13 14 0,0 12 0,13 1 0,-13 13 0,13-13 0,-13 13 0,0-1 0,13-25 0,-14-1 0,14 1 0,-13-14 0,13 0 0,-13 0 0,13-13 0,0-13 0,0 0 0,0-14 0,0-12 0,-13 12 0,26-12 0,-13-1 0,13 14 0,-13-1 0,0 0 0,0 1 0,0 0 0,0-1 0,-26 1 0,13-1 0,-28 1 0,2 13 0,12-14 0,-12 14 0,-14 13 0,13-14 0,-13 14 0,14 0 0,-14 0 0,53 0 0,-27 0 0</inkml:trace>
  <inkml:trace contextRef="#ctx0" brushRef="#br0" timeOffset="180748.1422">9670 7990 512,'-13'0'0,"13"0"0,-26 13 0,13 0 0,-15 1 0,-11-1 0,13 14 0,-1 12 0,-12-12 0,12 13 0,14-1 0,13 1 0,0-14 0,0 0 0,13 1 0,14-14 0,-1 1 0,-13-1 0,14 0 0,-1-13 0,0 0 0,1-13 0,0 13 0,-1-13 0,0-14 0,-12 14 0,12-1 0,-13-12 0,-13 26 0,13-26 0</inkml:trace>
  <inkml:trace contextRef="#ctx0" brushRef="#br0" timeOffset="181164.1422">9961 8003 512,'0'13'0,"0"-13"0,-13 0 0,0 0 0,-1 14 0,-12-1 0,0 0 0,-1 1 0,1 25 0,13-12 0,-1 13 0,1-14 0,13 0 0,13 1 0,1-14 0,-1 14 0,0-15 0,14-12 0,-1 14 0,0-14 0,1-14 0,-1 14 0,0-12 0,1-15 0,-27 14 0,14-14 0,-14 1 0,0 13 0,0-14 0,-14 14 0,1-14 0,-14 14 0,1 0 0,-1-1 0,14 2 0,13 12 0,-13 0 0</inkml:trace>
  <inkml:trace contextRef="#ctx0" brushRef="#br0" timeOffset="181821.1422">10133 8003 512,'0'0'0,"0"13"0,0 1 0,13-1 0,-13 14 0,13 12 0,1 1 0,-1-13 0,0-1 0,1 13 0,-14-25 0,0-1 0,13 14 0,-13-27 0,0 12 0,0-12 0,0-12 0,0 12 0,-13-27 0,13 0 0,-14-12 0,1 13 0,13-14 0,0 13 0,13 14 0,1-1 0,-1 2 0,13-2 0,-12 14 0,12 0 0,0 14 0,1-2 0,12 15 0,-26 0 0,14-1 0,-13 14 0,-1-14 0,13-13 0,-26 14 0,13-14 0,-13 1 0,14-14 0,-1 0 0,-13 0 0,0 0 0,13-14 0</inkml:trace>
  <inkml:trace contextRef="#ctx0" brushRef="#br0" timeOffset="182370.1422">10728 8109 512,'0'0'0,"0"0"0,-13 0 0,0 0 0,-13 0 0,-1 13 0,-12 1 0,12-1 0,13 14 0,1-14 0,0 13 0,13 0 0,0 1 0,13-14 0,0 1 0,1-14 0,-1 12 0,1-24 0,-1 12 0,13-27 0,-13 14 0,1-14 0,-1-12 0,0-1 0,-13 0 0,-13 1 0,0-1 0,-1 0 0,1 14 0,0-1 0,0 1 0,0 12 0,13 1 0,0 13 0,0 0 0,0 0 0,0 13 0,13 14 0,13 0 0,-13 12 0,14 1 0,-1 12 0,-26-12 0,27 0 0,-14 0 0,0-1 0,0 1 0,0-14 0,1-12 0,-14 12 0,13-12 0,1-14 0,-1 0 0,-13 0 0,0 0 0,13 0 0</inkml:trace>
  <inkml:trace contextRef="#ctx0" brushRef="#br0" timeOffset="182637.1422">10927 8109 512,'0'0'0,"0"0"0,0 13 0,13 1 0,-13-1 0,13 14 0,0 12 0,-13 1 0,27 0 0,-27-14 0,14 0 0,-1-12 0,-13-1 0,13-13 0,-13 0 0,0-13 0,0-27 0,0 40 0,-13-26 0</inkml:trace>
  <inkml:trace contextRef="#ctx0" brushRef="#br0" timeOffset="182713.1422">10966 8162 512,'0'0'0,"0"0"0</inkml:trace>
  <inkml:trace contextRef="#ctx0" brushRef="#br0" timeOffset="182786.1422">10887 7990 512,'0'13'0,"0"-39"0,0 26 0,-13-13 0,13-14 0,0 14 0,-13 0 0,13-1 0,13 1 0,0-13 0,-13 26 0,13 0 0</inkml:trace>
  <inkml:trace contextRef="#ctx0" brushRef="#br0" timeOffset="183177.1422">11099 7805 512,'13'0'0,"-13"0"0,13 13 0,0 1 0,-13 12 0,27 13 0,-27 1 0,13 13 0,0 0 0,1 0 0,12 0 0,-12 0 0,12-14 0,-13-12 0,0 0 0,14-15 0,-14 2 0,0-1 0,0-13 0,0-13 0,-13-1 0,0 2 0,-13-2 0,13-12 0,-13 12 0,0 1 0,0 0 0,0 13 0,-1-13 0,-12 13 0,0 0 0,-14-13 0,13 13 0,-26 0 0,27-13 0,0 13 0,12 0 0,14 0 0,-13 0 0</inkml:trace>
  <inkml:trace contextRef="#ctx0" brushRef="#br0" timeOffset="183444.1422">11417 8070 512,'13'12'0,"0"-12"0,0 27 0,0-14 0,1 14 0,-1 13 0,0-1 0,-13-12 0,13 13 0,0-28 0,-13 15 0,13-14 0,1 1 0,-1-14 0,-13-14 0,0 1 0,0 0 0,-13-13 0,13-14 0,0 40 0,-14-27 0</inkml:trace>
  <inkml:trace contextRef="#ctx0" brushRef="#br0" timeOffset="183554.1422">11469 8070 512,'0'12'0,"0"-24"0,0 12 0,-13-14 0,13-12 0,0 12 0,-13 1 0,26 0 0,-13 13 0,0 0 0,13-13 0</inkml:trace>
  <inkml:trace contextRef="#ctx0" brushRef="#br0" timeOffset="183901.1422">11721 8096 512,'13'13'0,"-13"14"0,13-14 0,-13 14 0,0-1 0,13 0 0,-13 14 0,13-13 0,0-15 0,1 15 0,0-27 0,12 13 0,0-13 0,1-13 0,-1 13 0,-13-13 0,14-1 0,-14-12 0,0 0 0,-13 12 0,-13-12 0,0 13 0,-14-13 0,14 12 0,-13 1 0,-14 0 0,14 13 0,-1-14 0,27 14 0,-14 14 0,14-14 0,0 0 0,0 0 0</inkml:trace>
  <inkml:trace contextRef="#ctx0" brushRef="#br0" timeOffset="184317.1422">12104 8122 512,'0'0'0,"13"14"0,1-1 0,-1 0 0,0 14 0,0-14 0,0 26 0,1-12 0,-14 0 0,13-15 0,1 2 0,-14-1 0,0-13 0,13 0 0,-13 0 0,0-13 0,13-1 0,-13-12 0,0 0 0,13-1 0,-13 1 0,13 13 0,1-14 0,-1 14 0,-13 0 0,13-1 0,13 14 0,1 0 0,-1 14 0,-12-1 0,25 14 0,-12-1 0,-1 13 0,14 1 0,-14 13 0,0-13 0,-12 13 0,26-14 0,-40-39 0,26 40 0</inkml:trace>
  <inkml:trace contextRef="#ctx0" brushRef="#br0" timeOffset="194875.1422">15583 6416 512,'0'0'0,"0"0"0,-13 0 0,13 0 0,-26 0 0,-1 0 0,1 0 0,0 0 0,-1 0 0,-13 13 0,0-13 0,1 13 0,-1-13 0,-12 13 0,-2-13 0,1 14 0,14-14 0,-1 13 0,1 0 0,39-13 0,-27 0 0</inkml:trace>
  <inkml:trace contextRef="#ctx0" brushRef="#br0" timeOffset="195333.1422">15676 6786 512,'0'0'0,"0"0"0,0 0 0,-26 0 0,0 0 0,-15 0 0,15 0 0,-27 0 0,14 0 0,-14 0 0,-1 0 0,2 0 0,12 0 0,-13 0 0,13 0 0,1 0 0,12 14 0,14-14 0,0 13 0,13-13 0,0 13 0</inkml:trace>
  <inkml:trace contextRef="#ctx0" brushRef="#br0" timeOffset="195682.1422">15729 7249 512,'0'0'0,"-13"0"0,0-13 0,-14 13 0,-12 0 0,-15-13 0,2 13 0,-1 0 0,-13 0 0,12 0 0,2 0 0,-1 0 0,13 13 0,0-13 0,14 13 0,13-13 0,13 0 0,-14 14 0</inkml:trace>
  <inkml:trace contextRef="#ctx0" brushRef="#br0" timeOffset="195990.1422">15716 7607 512,'0'0'0,"0"0"0,-13 0 0,-14 0 0,1 0 0,-28 0 0,2-13 0,-14 13 0,0 13 0,12-26 0,-25 13 0,27 0 0,-15 0 0,-12 0 0,79 0 0,-40 13 0</inkml:trace>
  <inkml:trace contextRef="#ctx0" brushRef="#br0" timeOffset="222407.1422">16113 2645 512,'0'-13'0,"-13"1"0,13-15 0,-14 0 0,14 14 0,-13-14 0,13 14 0,0 0 0,0 13 0,0-13 0,0 13 0,0 13 0,0 0 0,0 0 0,13 14 0,-13 25 0,14 2 0,-1 12 0,0-13 0,-13 13 0,13-13 0,0 0 0,-13-14 0,0-12 0,0 12 0,0-25 0,0 12 0,0-13 0,13-13 0,-13 0 0,0-13 0,0 13 0,0-26 0</inkml:trace>
  <inkml:trace contextRef="#ctx0" brushRef="#br0" timeOffset="222931.1422">16483 2090 512,'13'-13'0,"1"-1"0,-1 1 0,0 13 0,-13-13 0,0 0 0,0 13 0,-13 0 0,0 0 0,-14-13 0,-12 13 0,-15 0 0,15 0 0,-14 13 0,13-13 0,1 13 0,12 0 0,14 14 0,-1-1 0,14 14 0,0 0 0,0 13 0,27-14 0,0 27 0,12 0 0,-12-12 0,12 11 0,-12 2 0,-1-15 0,14 15 0,-13-14 0,-14-13 0,0-1 0,-13 1 0,13-27 0,-13 14 0,0-14 0,0-13 0,13-13 0,-13 13 0,0-14 0</inkml:trace>
  <inkml:trace contextRef="#ctx0" brushRef="#br0" timeOffset="223172.1422">16496 2605 512,'-13'0'0,"0"0"0,-26 15 0,-2-3 0,-12-12 0,14 0 0,-1 13 0,-12-13 0,25 0 0,0 0 0,1 0 0,13 0 0,13 0 0,-13 0 0</inkml:trace>
  <inkml:trace contextRef="#ctx0" brushRef="#br0" timeOffset="224195.1422">17661 2407 512,'0'14'0,"-13"12"0,-1 14 0,-12-1 0,-1 15 0,1-2 0,12 1 0,-25 0 0,26-13 0,-14 0 0,1-14 0,0 14 0,-2-27 0,15 0 0,0 1 0,13-14 0,0 0 0,-13 0 0</inkml:trace>
  <inkml:trace contextRef="#ctx0" brushRef="#br0" timeOffset="224420.1422">17674 2830 512,'13'0'0,"0"0"0,-26-12 0,13 12 0,-26-27 0,13 14 0,-14-14 0,-26 14 0,13-13 0,-13-1 0,14 1 0,-1-1 0,0 0 0,14 2 0,13-2 0,13 27 0,-14-27 0</inkml:trace>
  <inkml:trace contextRef="#ctx0" brushRef="#br0" timeOffset="224711.1422">17925 2090 512,'13'0'0,"0"13"0,14-13 0,0 14 0,-1-14 0,14 13 0,12 0 0,1 14 0,27-14 0,-1 26 0,14-12 0,-1-1 0,-12 14 0,-14-14 0,13 14 0,-26-14 0,-53-26 0,40 27 0</inkml:trace>
  <inkml:trace contextRef="#ctx0" brushRef="#br0" timeOffset="224836.1422">18891 2487 512,'-13'13'0,"0"0"0,-1 0 0,-25 14 0,-1 0 0,0-2 0,-13 2 0,1-14 0,-2 14 0,15-14 0,-1 1 0,0-1 0,40-13 0,-39 13 0</inkml:trace>
  <inkml:trace contextRef="#ctx0" brushRef="#br0" timeOffset="224924.1422">18348 2751 512,'0'0'0,"0"0"0,0-13 0</inkml:trace>
  <inkml:trace contextRef="#ctx0" brushRef="#br0" timeOffset="225229.1422">19168 2024 512,'0'0'0,"0"-13"0,14-1 0,-14 14 0,27-13 0,-1 13 0,27 13 0,-1 1 0,-52-14 0,67 13 0</inkml:trace>
  <inkml:trace contextRef="#ctx0" brushRef="#br0" timeOffset="225559.1422">19606 2103 512,'26'14'0,"-13"12"0,13 1 0,-12-1 0,-1 0 0,-26 1 0,-14-1 0,1-13 0,-14 14 0,0-14 0,14 0 0,-14 1 0,27-1 0,0 0 0,13 1 0,26 25 0,14-12 0,-1 12 0,28 14 0,-14-1 0,-14 2 0,1-14 0,-14-1 0,-12 1 0,-14 0 0,-27-28 0,1 15 0,-14-14 0,0-13 0,-12 0 0,-2-13 0,2 0 0,12-1 0,14 2 0,-14-1 0,26-14 0,14 14 0,0 13 0,14-27 0</inkml:trace>
  <inkml:trace contextRef="#ctx0" brushRef="#br0" timeOffset="225794.1422">20108 2249 512,'0'0'0,"13"-13"0,-13-1 0,13 14 0,-13 0 0,0 0 0,0 0 0,0 0 0</inkml:trace>
  <inkml:trace contextRef="#ctx0" brushRef="#br0" timeOffset="226027.1422">20254 2672 512,'0'0'0,"0"0"0,0 0 0,-14-13 0,-12-1 0,-1 1 0,27 13 0,-26-12 0</inkml:trace>
  <inkml:trace contextRef="#ctx0" brushRef="#br0" timeOffset="226658.1422">17674 3519 512,'0'-13'0,"0"13"0,0 0 0,13 26 0,-13 0 0,13 14 0,-13 0 0,13 0 0,-13-1 0,14 1 0,-1 0 0,-13-14 0,13 0 0,0-12 0,0-1 0,-13-13 0,0 0 0,13 0 0</inkml:trace>
  <inkml:trace contextRef="#ctx0" brushRef="#br0" timeOffset="226851.1422">17621 3307 512,'0'-13'0,"0"0"0,0-1 0,0 1 0,0 0 0,0 0 0,13-1 0,-13 14 0,14-13 0</inkml:trace>
  <inkml:trace contextRef="#ctx0" brushRef="#br0" timeOffset="227199.1422">18282 3201 512,'0'13'0,"-13"-13"0,0 0 0,-13 0 0,-28 27 0,28-14 0,-14 14 0,1-1 0,26 14 0,-1-1 0,14 1 0,0 13 0,14 0 0,-1 0 0,13-14 0,0 15 0,1-15 0,-14 1 0,0 0 0,-13-14 0,13 0 0,-13-12 0,0-1 0,-13-13 0,13-13 0,0 13 0,0 0 0,-13-27 0</inkml:trace>
  <inkml:trace contextRef="#ctx0" brushRef="#br0" timeOffset="227415.1422">18163 3598 512,'0'0'0,"-13"0"0,0 0 0,-14-13 0,-12 13 0,-1 0 0,0-13 0,-13 13 0,14 0 0,12 0 0,14 0 0,-13 0 0,13 0 0,13 0 0,0 0 0,13 0 0</inkml:trace>
  <inkml:trace contextRef="#ctx0" brushRef="#br0" timeOffset="228014.1422">18772 3519 512,'0'0'0,"13"0"0,0 0 0,-13 0 0,0 0 0,0 13 0,-13 0 0,13 27 0,13-14 0,1 27 0,-1-13 0,0 0 0,0-1 0,27-12 0,-14-1 0,1 1 0,-14-27 0,0 13 0,13-26 0,-12-1 0,-1 1 0,14-26 0,-27 12 0,13-12 0,0-1 0,0 13 0,1 1 0,-1-1 0,0 14 0,0 0 0,-13 13 0,13 0 0,14 13 0,-14 0 0,14 27 0,-1 0 0,1 0 0,-14 12 0,13 1 0,-26 0 0,13-13 0,-13 13 0,-13-13 0,0-14 0,-13 14 0,-1-27 0,14 0 0,-27 0 0,0-13 0,14 0 0,0-26 0,-1 13 0,1-14 0,26 27 0,-13-13 0</inkml:trace>
  <inkml:trace contextRef="#ctx0" brushRef="#br0" timeOffset="228763.1422">19632 3267 512,'0'0'0,"0"0"0,0 0 0,13-13 0,-13 13 0,0 0 0,26 0 0,14 0 0,-14 13 0,27 1 0,1-1 0,-2 0 0,1 13 0,-13 1 0,0-1 0,-14 14 0,1 0 0,-27-14 0,0 14 0,0 0 0,-14-14 0,-12 0 0,0 1 0,-1-14 0,0 1 0,1-1 0,-14-13 0,14 13 0,0-13 0,12 0 0,-12-13 0,26 13 0,0-13 0,0 13 0,0 0 0,13-14 0</inkml:trace>
  <inkml:trace contextRef="#ctx0" brushRef="#br0" timeOffset="229445.1422">20439 3122 512,'0'0'0,"0"-14"0,0 14 0,0 0 0,0 0 0,13-13 0,27 13 0,-1 0 0,1 0 0,13 0 0,13 13 0,-26-13 0,12 14 0,2-1 0,-15 14 0,-12-14 0,-1 13 0,-13-13 0,14 14 0,-27-1 0,0 14 0,0 0 0,-14 13 0,1-14 0,0 1 0,-13 0 0,13-1 0,-1-12 0,-12 12 0,26-25 0,-13 12 0,13-12 0,0 12 0,0-26 0,0 13 0,0-13 0,0 0 0,13 0 0</inkml:trace>
  <inkml:trace contextRef="#ctx0" brushRef="#br0" timeOffset="229655.1422">21008 3585 512,'-14'0'0,"1"0"0,0 0 0,-27-13 0,27 13 0,-27 0 0,14-14 0,0 1 0,-2 13 0,2 0 0,13-13 0,0 13 0,13 0 0,0-13 0</inkml:trace>
  <inkml:trace contextRef="#ctx0" brushRef="#br0" timeOffset="229846.1422">21299 3254 512,'0'0'0,"13"0"0,-13 0 0,0-13 0,0 26 0,0-13 0,13 0 0</inkml:trace>
  <inkml:trace contextRef="#ctx0" brushRef="#br0" timeOffset="230005.1422">21405 3624 512,'0'14'0,"0"-14"0,0 0 0,0 0 0,-14-14 0,14 14 0,-13 0 0</inkml:trace>
  <inkml:trace contextRef="#ctx0" brushRef="#br0" timeOffset="230388.1422">19962 4431 512,'0'0'0,"0"0"0,0 0 0,0 0 0,0 0 0,0 0 0,0 0 0</inkml:trace>
  <inkml:trace contextRef="#ctx0" brushRef="#br0" timeOffset="230562.1422">20042 4815 512,'0'0'0,"0"14"0,0-14 0,0 13 0,-13 0 0,13-13 0,-13 0 0</inkml:trace>
  <inkml:trace contextRef="#ctx0" brushRef="#br0" timeOffset="230728.1422">20147 5239 512,'0'0'0,"0"0"0,0 0 0,0 13 0,0-13 0,-13 13 0,13-13 0,0 13 0</inkml:trace>
  <inkml:trace contextRef="#ctx0" brushRef="#br0" timeOffset="304218.1422">19909 4247 512,'0'-14'0,"0"14"0,0 0 0,0 0 0,-13 0 0,13 14 0,0-1 0,-13 13 0,13 14 0,-13 0 0,13-1 0,0 14 0,13 0 0,0 0 0,14 13 0,-14-13 0,13 13 0,1-13 0,0 0 0,-1 13 0,-13 0 0,0 0 0,14 0 0,-14 0 0,0 1 0,0-14 0,0 13 0,-13-13 0,14 13 0,-1-13 0,0 13 0,1-13 0,25 13 0,-12-13 0,12 0 0,-12 13 0,-14-26 0,-13 12 0,13 2 0,-26-2 0,13-12 0,-13-1 0,0 1 0,-1 0 0,-12-13 0,26-27 0,-13 27 0</inkml:trace>
  <inkml:trace contextRef="#ctx0" brushRef="#br0" timeOffset="306632.1422">18415 2645 512,'0'0'0,"0"0"0</inkml:trace>
  <inkml:trace contextRef="#ctx0" brushRef="#br0" timeOffset="307021.1422">19645 3413 512,'0'0'0,"0"0"0,0 0 0,0 0 0,0-13 0,0 13 0,0 0 0,0 0 0,0 0 0,0 0 0,0 0 0,0 0 0,0 0 0,0 0 0,0 0 0,0 0 0,0 0 0,0 0 0,0 13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4T19:35:02.02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1984 4881 512,'-14'-13'0,"14"13"0,-13 0 0,0-13 0,0 13 0,0 0 0,-14 0 0,14 13 0,0 0 0,-13 0 0,-1 14 0,0 0 0,14 12 0,-13-12 0,13 26 0,-14-1 0,14 14 0,0-12 0,0 25 0,-14-13 0,14 13 0,0 14 0,-14-14 0,14 14 0,-14 0 0,14-1 0,0 14 0,0 13 0,13-13 0,-13 0 0,13 13 0,-14 0 0,14 0 0,0 0 0,0 0 0,0 0 0,0 13 0,0 1 0,14-1 0,-14 1 0,13 12 0,0-12 0,-13-2 0,13 2 0,-13-1 0,13-13 0,-13 13 0,13-12 0,-13-2 0,14 2 0,-1-15 0,1 14 0,-1-12 0,0-2 0,13-12 0,-12-1 0,-1-12 0,13-27 0,-13-14 0,1 1 0,-1-13 0,13-1 0,-13-13 0,14-13 0,0 0 0,12 0 0,1-13 0,12 0 0,-11-14 0,-41 27 0,53-13 0</inkml:trace>
  <inkml:trace contextRef="#ctx0" brushRef="#br0" timeOffset="1215">1970 10345 512,'0'0'0,"0"0"0,0 0 0,0 0 0,0 0 0,0 0 0,0 0 0,0-13 0,0 13 0,14 0 0,-1 0 0,14 0 0,-1 0 0,1 0 0,25 0 0,1-14 0,-13 14 0,13 0 0,13 0 0,1-13 0,-1 13 0,13 0 0,14 0 0,-14-13 0,14 13 0,-14-13 0,27 13 0,-14-13 0,0 13 0,15-14 0,-2 14 0,1-13 0,1 13 0,-2 0 0,14 0 0,-13 0 0,0-13 0,-1 13 0,2 0 0,-2 0 0,1 0 0,0 0 0,-13 13 0,-1-13 0,1 0 0,12 0 0,-25 0 0,-1-13 0,0 13 0,-12 0 0,-1 0 0,0-13 0,-13 13 0,0-13 0,0 13 0,-14 0 0,-39 0 0,40 0 0</inkml:trace>
  <inkml:trace contextRef="#ctx0" brushRef="#br0" timeOffset="9618">6244 9710 512,'0'-13'0,"0"13"0,13 0 0,0 0 0,1 0 0,-1-14 0,13 14 0,14 0 0,-14 0 0,14 0 0,-13 0 0,25-13 0,-12 13 0,-14 0 0,15-12 0,11 12 0,-12 0 0,-1-15 0,14 15 0,1 0 0,-2-12 0,1-1 0,14 13 0,-15 0 0,1 0 0,13 0 0,-26 0 0,26-14 0,-13 14 0,0 0 0,13 0 0,0 0 0,-13 0 0,27 0 0,-14 0 0,-14 14 0,28-14 0,-14 0 0,1 0 0,-1 13 0,13-13 0,-13 0 0,0 12 0,0-12 0,14 0 0,-14 0 0,0 0 0,13 0 0,1 0 0,-15 0 0,15 15 0,-14-15 0,14 0 0,-14 0 0,13 0 0,-12 0 0,-1 0 0,-14 0 0,15 0 0,-1-15 0,-13 15 0,-1 0 0,2 0 0,-2 0 0,-12-12 0,-1 12 0,2 0 0,-15 0 0,1 0 0,-1-13 0,0 13 0,-13 0 0,1 0 0,-1 0 0,-13 0 0,13 0 0,-13 0 0,13 0 0</inkml:trace>
  <inkml:trace contextRef="#ctx0" brushRef="#br0" timeOffset="11382">4246 9618 512,'0'0'0,"-13"-14"0,13 14 0,-13 0 0,13 0 0,-13-13 0,-1 13 0,1 0 0,0 0 0,13 0 0,-14 0 0,1 0 0,13 0 0,-13 0 0,13 0 0,0 0 0,-13-13 0,13 13 0,0 0 0,0 0 0,0 0 0,0 0 0,13 0 0,-13 0 0,26 0 0,-12 0 0,12 0 0,1 0 0,13 0 0,-1 0 0,1 0 0,-1 0 0,15 0 0,-15 0 0,14 0 0,0 0 0,0 0 0,-13 0 0,26-14 0,-14 14 0,15 0 0,-1 0 0,-14-13 0,28 13 0,-27 0 0,13 0 0,1 0 0,-15 0 0,14 0 0,-66 0 0,67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4T19:36:10.10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5662 4326 512,'0'0'0,"0"13"0,0-13 0,0 0 0,-13 0 0,13 13 0,-14 1 0,1-1 0,0 13 0,-1-13 0,-12 14 0,13 13 0,-1-14 0,-12 13 0,0 15 0,-1-2 0,-12 15 0,-1-15 0,0 28 0,0 13 0,-12-1 0,12 1 0,13-1 0,1 14 0,-1 0 0,-12 0 0,13 0 0,-1 13 0,1 13 0,-1 0 0,0 1 0,14 25 0,0-12 0,13-1 0,-13 14 0,13 13 0,0-13 0,0 13 0,13 0 0,0 0 0,-13 0 0,13 0 0,0 0 0,15-13 0,-2 12 0,14 2 0,-1-2 0,1-12 0,12 13 0,2 0 0,-2 0 0,14-14 0,1 1 0,-1-13 0,13-1 0,-12-12 0,-67-133 0,66 106 0</inkml:trace>
  <inkml:trace contextRef="#ctx0" brushRef="#br0" timeOffset="8236">8294 6773 512,'0'0'0,"0"0"0,0 0 0,0-13 0,0 13 0,13 0 0,-13 0 0,14 0 0,-1 0 0,0 13 0,13-13 0,15 0 0,-15 0 0,14 13 0,12-13 0,-12 0 0,13 0 0,0 0 0,0 0 0,13-13 0,-13 13 0,13 0 0,13 0 0,-12 0 0,-1 0 0,13 0 0,1 0 0,-15 0 0,15 0 0,13 0 0,-14-13 0,14 13 0,-14 0 0,14 0 0,-1 0 0,1 0 0,-1 0 0,1 13 0,-1-13 0,1 0 0,0 0 0,0 0 0,12 0 0,-26 0 0,14-13 0,0 13 0,0 0 0,-14-14 0,27 14 0,-27 0 0,14 0 0,12 0 0,-12 14 0,13-1 0,-106-13 0,93 0 0</inkml:trace>
  <inkml:trace contextRef="#ctx0" brushRef="#br0" timeOffset="20674">7315 8506 512,'0'0'0,"0"0"0,13 0 0,-13 0 0,14 0 0,-14 0 0,13 0 0,13 0 0,-13 0 0,14 0 0,-13 13 0,25-13 0,1 0 0,-14 0 0,14 0 0,13 0 0,-13 0 0,12 0 0,1 0 0,1 0 0,-2 0 0,1 0 0,0 0 0,0 0 0,0 0 0,13 13 0,-13-13 0,26 0 0,-26 14 0,27-14 0,-14 13 0,0-13 0,13 0 0,-13 0 0,0 13 0,1-13 0,-1 0 0,13 13 0,-12-13 0,-2 14 0,15-14 0,-14 0 0,0 0 0,14 0 0,-1 0 0,-13-14 0,14 14 0,12 0 0,-12 0 0,-1 0 0,0 0 0,1 0 0,12 0 0,-12 0 0,12 0 0,-13 0 0,1 0 0,-1-13 0,1 13 0,12 0 0,-26 13 0,14-13 0,-1 0 0,1 0 0,-1 0 0,-13-13 0,0 13 0,0 0 0,-13 13 0,1-13 0,11 0 0,-12 0 0,-13 0 0,0 14 0,13-14 0,-27 0 0,0 0 0,14 0 0,-14 13 0,-13-13 0,1 0 0,26 13 0,-27-13 0,-13 0 0,26 14 0</inkml:trace>
  <inkml:trace contextRef="#ctx0" brushRef="#br0" timeOffset="30609">7845 6086 512,'13'12'0,"-13"-12"0,0 0 0,13 0 0,-13 0 0,13 0 0,-13 0 0,13 0 0,1-12 0,-14 12 0,13 0 0,0 0 0,-13 0 0,13 0 0,0 0 0,1 0 0,13 0 0,-1 0 0,-13-14 0,14 14 0,-1 0 0,0 0 0,1 0 0,-14 0 0,13 0 0,1 0 0,-14 0 0,1 0 0,12 0 0,-13 0 0,0 0 0,-13 0 0,13-13 0</inkml:trace>
  <inkml:trace contextRef="#ctx0" brushRef="#br0" timeOffset="31365">9075 6086 512,'0'12'0,"13"-12"0,-13 0 0,13 0 0,0 0 0,-13 0 0,14 0 0,-14 0 0,0 0 0,13 0 0,0 0 0,0 0 0,0 0 0,14 0 0,-13 0 0,12 0 0,0 0 0,1 0 0,-1 0 0,14 0 0,-14-12 0,1 12 0,13 0 0,-1 0 0,-12 0 0,12 0 0,-13 0 0,15 0 0,-2 0 0,-12 0 0,-1 0 0,0 0 0,14 0 0,-13 0 0,-1 0 0,1 0 0,-1 0 0,0 0 0,-12 12 0,-14-12 0,39 0 0</inkml:trace>
  <inkml:trace contextRef="#ctx0" brushRef="#br0" timeOffset="55078">10477 7977 512,'13'0'0,"1"0"0,-1-13 0,0 13 0,13-13 0,1 13 0,0-14 0,25 14 0,1 0 0,-13 0 0,13-13 0,0 13 0,0 13 0,-1-13 0,15 0 0,-1 0 0,0 14 0,0-14 0,14 0 0,-1 13 0,-13-13 0,13-13 0,1 13 0,12 0 0,-13 0 0,14 0 0,0 0 0,13 13 0,-1-13 0,-12 0 0,13 0 0,-26 0 0,12 0 0,-12 0 0,-1 0 0,0 0 0,-12 0 0,-2 0 0,1 0 0,-12 0 0,-54 0 0,53 13 0</inkml:trace>
  <inkml:trace contextRef="#ctx0" brushRef="#br0" timeOffset="55818">14300 8361 512,'0'0'0,"14"-14"0,-14 1 0,0 0 0,0-1 0,-14 2 0,1-15 0,-13 0 0,-1 1 0,-13 0 0,1-14 0,-14 0 0,-13 1 0,13 12 0,-13-13 0,0 14 0,-1-14 0,28 14 0,-14-1 0,13 15 0,14-2 0,13 1 0,13 0 0,0 13 0,13-14 0,0 14 0,27-13 0,12 13 0,1-13 0,1 13 0,11 0 0,-12 0 0,-26-14 0,0 14 0,-14-13 0,0 13 0,-26-13 0,0 13 0,-28-13 0,2 0 0,-14 0 0,0 13 0,0-14 0,-13 14 0,13 14 0,14-1 0,12 0 0,13 0 0,-12 13 0,39 1 0,0 0 0,1-1 0,-1 13 0,14 1 0,-14 0 0,13-14 0,1 14 0,-1-13 0,1 12 0,-14-12 0,13 13 0,-26-40 0,13 13 0</inkml:trace>
  <inkml:trace contextRef="#ctx0" brushRef="#br0" timeOffset="56501">14856 8228 512,'-13'13'0,"-13"-13"0,-2 27 0,2-14 0,0 13 0,-14 1 0,27 0 0,0 12 0,13-12 0,13-14 0,-13 13 0,26-12 0,1-14 0,-1 0 0,0-14 0,2 1 0,-2 0 0,0-27 0,-13 14 0,14-14 0,-14 1 0,-13-1 0,0-13 0,0 0 0,-13 13 0,0 1 0,13 12 0,-14 0 0,14 1 0,0 13 0,0 0 0,-13 13 0,13 0 0,0 13 0,0 0 0,0 13 0,13 14 0,-13 0 0,14 13 0,12-13 0,-13-1 0,0 14 0,1-13 0,-1 0 0,-13-1 0,13-12 0,14-1 0,-14-13 0,0 1 0,1-14 0,-14 0 0,13-14 0</inkml:trace>
  <inkml:trace contextRef="#ctx0" brushRef="#br0" timeOffset="56892">15279 8255 512,'0'0'0,"0"0"0,0-14 0,0 14 0,-13 14 0,0-14 0,-13 13 0,12 14 0,1-15 0,-1 15 0,1 0 0,13-1 0,0 14 0,0-27 0,13 13 0,1-12 0,13-1 0,-1-13 0,0 13 0,-12-26 0,12 13 0,0-27 0,-13 14 0,1 0 0,-14-13 0,0-1 0,0 1 0,0-1 0,-14 14 0,-12-13 0,13 12 0,-13 1 0,12 0 0,14 13 0,0 0 0,-13 0 0</inkml:trace>
  <inkml:trace contextRef="#ctx0" brushRef="#br0" timeOffset="57258">15412 8255 512,'26'0'0,"1"-14"0,-1 14 0,14-13 0,-14 13 0,13-13 0,-11 0 0,-2 0 0,0 0 0,1 13 0,-14-14 0,0 1 0,0 0 0,-13-1 0,0 1 0,-13 13 0,0 0 0,-14 0 0,14 0 0,-13 0 0,13 27 0,-14-14 0,0 14 0,14-1 0,13 0 0,0 1 0,0-1 0,26 0 0,-12 1 0,13-14 0,-1 14 0,0-27 0,1 13 0,12 0 0,1-13 0,-13-13 0,-27 13 0,40 0 0</inkml:trace>
  <inkml:trace contextRef="#ctx0" brushRef="#br0" timeOffset="57666">15954 8162 512,'13'-13'0,"-26"26"0,13-13 0,-27 14 0,14-1 0,0 0 0,0 13 0,0-13 0,13 14 0,0-14 0,13 1 0,0-2 0,0 2 0,14-14 0,-14 13 0,13-13 0,1 13 0,-14 1 0,14-14 0,-1 13 0,-26 0 0,13 14 0,1-14 0,-28 0 0,1 13 0,0-12 0,0 12 0,0-13 0,-1 0 0,1-13 0,-1 0 0,1 0 0,13 0 0,0-13 0,13 0 0,-13 13 0,14-26 0</inkml:trace>
  <inkml:trace contextRef="#ctx0" brushRef="#br0" timeOffset="58148">16311 8189 512,'13'0'0,"-13"0"0,13 13 0,-13-13 0,14 13 0,-14 13 0,13 1 0,-13 12 0,0 1 0,0 0 0,0-13 0,0 12 0,0-12 0,0-1 0,0-13 0,0 0 0,0-13 0,0 0 0,0-13 0,13 0 0,-13 0 0,13-27 0,-13 14 0,14-14 0,-1 14 0,1-1 0,12 0 0,-13 1 0,13 13 0,1-14 0,-1 27 0,-13 0 0,14 14 0,0-1 0,-1 0 0,-13 13 0,0 1 0,1 0 0,-1-1 0,0-13 0,0 14 0,-13-14 0,13 0 0,-13 0 0,14-13 0,-14-13 0,13 0 0,-13 13 0,0-26 0</inkml:trace>
  <inkml:trace contextRef="#ctx0" brushRef="#br0" timeOffset="58439">16867 7805 512,'0'0'0,"13"-13"0,-13 13 0,13 0 0,-13 13 0,13 0 0,-13 27 0,14-1 0,-1 15 0,-13-2 0,13 15 0,-13-15 0,13 2 0,-13-2 0,13-12 0,1 13 0,-1-13 0,-13-14 0,14 1 0,-14-14 0,0 0 0,0-13 0,13 0 0</inkml:trace>
  <inkml:trace contextRef="#ctx0" brushRef="#br0" timeOffset="58656">16854 8122 512,'0'0'0,"-13"0"0,-1-13 0,-12 13 0,-1-27 0,1 15 0,-1-2 0,-12 1 0,-1 0 0,1-14 0,11 14 0,15 0 0,13 13 0,-13-13 0</inkml:trace>
  <inkml:trace contextRef="#ctx0" brushRef="#br0" timeOffset="59721">17766 8096 512,'0'13'0,"0"0"0,0 1 0,0 12 0,0 14 0,0-1 0,13 15 0,-13 12 0,0 0 0,13 0 0,-13 0 0,14 0 0,-14-13 0,14-13 0,-14-1 0,0-25 0,0-1 0,0 0 0,0-13 0,-14 0 0,14-13 0,-14 0 0,1-27 0,-13 0 0,13-12 0,0-2 0,-1-12 0,1 0 0,13 13 0,0-13 0,0 13 0,13-13 0,1 13 0,-1 0 0,0 0 0,13 13 0,15 14 0,-2 0 0,1 13 0,-1 13 0,-12 0 0,13 26 0,-14-13 0,1 13 0,-27 1 0,13 0 0,-26 12 0,-1-12 0,-12 13 0,-14-14 0,13 0 0,-12 1 0,13-14 0,-1 0 0,-12 1 0,11-2 0,15 2 0,13-14 0,13 0 0,15-14 0,11 2 0,-39 12 0,40 0 0</inkml:trace>
  <inkml:trace contextRef="#ctx0" brushRef="#br0" timeOffset="60078">18441 7937 512,'-13'0'0,"0"0"0,0 14 0,-14 12 0,0-13 0,14 27 0,-13 0 0,26-1 0,0 1 0,13 13 0,0-27 0,13 14 0,1-13 0,0-15 0,-1 2 0,1-1 0,-1-26 0,-13 13 0,14-14 0,-14-12 0,0 0 0,0-1 0,-13-12 0,0-1 0,-13 13 0,0 1 0,0-14 0,13 14 0,0 26 0,-14-27 0</inkml:trace>
  <inkml:trace contextRef="#ctx0" brushRef="#br0" timeOffset="60702">18785 7964 512,'0'0'0,"0"13"0,13 13 0,1 14 0,-14-1 0,13 28 0,0-14 0,-13 26 0,13-13 0,14 1 0,-14-1 0,0-14 0,0 1 0,0 1 0,1-15 0,-1-12 0,-13-1 0,0-13 0,0 0 0,0-13 0,0 0 0,0-13 0,-13-13 0,-1-14 0,1 1 0,-13-15 0,13 1 0,0 1 0,-1-14 0,1 13 0,13-13 0,0-1 0,-13 15 0,26-15 0,-13 14 0,13 0 0,1 1 0,12 12 0,0 13 0,1 1 0,-1 0 0,14 26 0,0 0 0,-14 26 0,27 0 0,-40 14 0,13 0 0,-26 12 0,0 2 0,-13-2 0,-13 15 0,-14-15 0,1 2 0,-28-15 0,14 14 0,-26-13 0,0-1 0,-1 14 0,-12-13 0,92-40 0,-66 40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1023" units="in"/>
        </inkml:traceFormat>
        <inkml:channelProperties>
          <inkml:channelProperty channel="X" name="resolution" value="2109.91626" units="1/in"/>
          <inkml:channelProperty channel="Y" name="resolution" value="1336.88293" units="1/in"/>
          <inkml:channelProperty channel="F" name="resolution" value="41.73806" units="1/in"/>
        </inkml:channelProperties>
      </inkml:inkSource>
      <inkml:timestamp xml:id="ts0" timeString="2015-03-04T19:38:01.717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16337 9776 512,'0'0'0,"0"0"0,0 0 0,0 13 0,0-13 0,0 0 0,14 0 0,-1 0 0,0 13 0,14 1 0,26-14 0,-14 13 0,14-13 0,-13 13 0,26-13 0,-13-13 0,13 13 0,1-13 0,-2-1 0,-12 1 0,14 0 0,-1 0 0,0 13 0,0-13 0,-13 13 0,26 0 0,-12 13 0,-15 0 0,28 0 0,-27 0 0,13 1 0,0 12 0,0-12 0,0-2 0,-13 2 0,13-1 0,1 0 0,-2-13 0,1 13 0,1 1 0,-1-14 0,0 13 0,0-13 0,14 0 0,-28 0 0,15 0 0,-1 0 0,0-13 0,0 13 0,0 0 0,0-14 0,14 14 0,-1 0 0,14 0 0,-14-13 0,14 13 0,-14 0 0,13 0 0,-12 0 0,-1-13 0,1 13 0,-27 0 0,13-13 0,-13-1 0,0 14 0,13-12 0,-27 12 0,15-14 0,-1 1 0,13 13 0,-14 0 0,28 13 0,-1-13 0,-79 0 0,80 14 0</inkml:trace>
  <inkml:trace contextRef="#ctx0" brushRef="#br0" timeOffset="1564">16311 4525 512,'13'12'0,"-39"-24"0,26 12 0,-26-14 0,-14 14 0,0-13 0,13 13 0,-12-13 0,-1 13 0,-12 0 0,11-14 0,2 14 0,-14 0 0,0 0 0,0 0 0,13 0 0,-26 0 0,27 0 0,-15 0 0,2 14 0,-1-14 0,0 0 0,0 0 0,-13 0 0,13 0 0,0 0 0,-13 0 0,13 0 0,0 0 0,-13-14 0,0 14 0,13 0 0,-14-13 0,2 13 0,12-13 0,-27 13 0,27-14 0,-13 14 0,1-13 0,-2 13 0,14-13 0,-26-13 0,12 26 0,2-13 0,-15-1 0,14 1 0,-13 13 0,-1-13 0,1 13 0,79 0 0,-53 0 0</inkml:trace>
</inkml:ink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B3AB0-F62C-7E47-B4E5-71129CA1130C}" type="datetimeFigureOut">
              <a:rPr lang="en-US" smtClean="0"/>
              <a:t>3/13/15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6317-934E-7546-9712-03C359471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6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9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2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9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3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6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2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2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8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tcoin/bitcoin/blob/v0.1.5/script.cpp%23L41" TargetMode="External"/><Relationship Id="rId4" Type="http://schemas.openxmlformats.org/officeDocument/2006/relationships/customXml" Target="../ink/ink6.xml"/><Relationship Id="rId5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tcoin/bitcoin/blob/v0.1.5/script.cpp%23L58" TargetMode="External"/><Relationship Id="rId4" Type="http://schemas.openxmlformats.org/officeDocument/2006/relationships/hyperlink" Target="https://github.com/bitcoin/bitcoin/blob/v0.1.5/script.cpp%23L41" TargetMode="External"/><Relationship Id="rId5" Type="http://schemas.openxmlformats.org/officeDocument/2006/relationships/customXml" Target="../ink/ink7.xml"/><Relationship Id="rId6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customXml" Target="../ink/ink8.xml"/><Relationship Id="rId5" Type="http://schemas.openxmlformats.org/officeDocument/2006/relationships/image" Target="../media/image16.emf"/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bitcoin/bitcoin/blob/41e6e4caba9899ce7c165b0784461c55c867ee24/src/script/interpreter.cpp%23L524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hyperlink" Target="https://github.com/bitcoin/bitcoin/blob/v0.1.5/script.cpp%23L170" TargetMode="External"/><Relationship Id="rId6" Type="http://schemas.openxmlformats.org/officeDocument/2006/relationships/customXml" Target="../ink/ink9.xml"/><Relationship Id="rId7" Type="http://schemas.openxmlformats.org/officeDocument/2006/relationships/image" Target="../media/image18.emf"/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bitcoin/bitcoin/blob/41e6e4caba9899ce7c165b0784461c55c867ee24/src/script/interpreter.cpp%23L524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4" Type="http://schemas.openxmlformats.org/officeDocument/2006/relationships/image" Target="../media/image20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11.xml"/><Relationship Id="rId3" Type="http://schemas.openxmlformats.org/officeDocument/2006/relationships/image" Target="../media/image2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12.xml"/><Relationship Id="rId3" Type="http://schemas.openxmlformats.org/officeDocument/2006/relationships/image" Target="../media/image22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ustomXml" Target="../ink/ink13.xml"/><Relationship Id="rId3" Type="http://schemas.openxmlformats.org/officeDocument/2006/relationships/image" Target="../media/image2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4" Type="http://schemas.openxmlformats.org/officeDocument/2006/relationships/image" Target="../media/image25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4" Type="http://schemas.openxmlformats.org/officeDocument/2006/relationships/image" Target="../media/image27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16.xml"/><Relationship Id="rId3" Type="http://schemas.openxmlformats.org/officeDocument/2006/relationships/image" Target="../media/image2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17.xml"/><Relationship Id="rId3" Type="http://schemas.openxmlformats.org/officeDocument/2006/relationships/image" Target="../media/image29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tcoin/bitcoin/blob/v0.1.5/script.cpp%23L170" TargetMode="External"/><Relationship Id="rId4" Type="http://schemas.openxmlformats.org/officeDocument/2006/relationships/customXml" Target="../ink/ink18.xml"/><Relationship Id="rId5" Type="http://schemas.openxmlformats.org/officeDocument/2006/relationships/image" Target="../media/image31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19.xml"/><Relationship Id="rId3" Type="http://schemas.openxmlformats.org/officeDocument/2006/relationships/image" Target="../media/image32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tcsuite/btcd/blob/c153596542b3d87dd774c29aa5be5117ac01a234/txscript/opcode.go%23L1239" TargetMode="External"/><Relationship Id="rId4" Type="http://schemas.openxmlformats.org/officeDocument/2006/relationships/image" Target="../media/image15.png"/><Relationship Id="rId5" Type="http://schemas.openxmlformats.org/officeDocument/2006/relationships/hyperlink" Target="https://github.com/bitcoin/bitcoin/blob/41e6e4caba9899ce7c165b0784461c55c867ee24/src/script/interpreter.cpp%23L397" TargetMode="Externa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ustomXml" Target="../ink/ink20.xml"/><Relationship Id="rId4" Type="http://schemas.openxmlformats.org/officeDocument/2006/relationships/image" Target="../media/image37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customXml" Target="../ink/ink1.xml"/><Relationship Id="rId5" Type="http://schemas.openxmlformats.org/officeDocument/2006/relationships/image" Target="../media/image3.emf"/><Relationship Id="rId1" Type="http://schemas.openxmlformats.org/officeDocument/2006/relationships/slideLayout" Target="../slideLayouts/slideLayout6.xml"/><Relationship Id="rId2" Type="http://schemas.openxmlformats.org/officeDocument/2006/relationships/hyperlink" Target="http://blockexplorer.bitcoin-class.org/rawtx/f2d90b4ee862c328f42fb24ca5a84051a495af1de0f8d129a5b33cd98822719a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2.xml"/><Relationship Id="rId3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3.xml"/><Relationship Id="rId3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4.xml"/><Relationship Id="rId3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1.wdp"/><Relationship Id="rId5" Type="http://schemas.openxmlformats.org/officeDocument/2006/relationships/customXml" Target="../ink/ink5.xml"/><Relationship Id="rId6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7182" b="17737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13077" y="3858604"/>
            <a:ext cx="3518361" cy="1138773"/>
          </a:xfrm>
          <a:prstGeom prst="rect">
            <a:avLst/>
          </a:prstGeom>
          <a:solidFill>
            <a:srgbClr val="800000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latin typeface="Book Antiqua"/>
                <a:cs typeface="Book Antiqua"/>
              </a:rPr>
              <a:t>Cryptocurrency Café</a:t>
            </a:r>
          </a:p>
          <a:p>
            <a:r>
              <a:rPr lang="en-US" sz="20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UVa</a:t>
            </a:r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 cs4501 Spring 2015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David Evans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73860" y="220542"/>
            <a:ext cx="3083251" cy="1077218"/>
          </a:xfrm>
          <a:prstGeom prst="rect">
            <a:avLst/>
          </a:prstGeom>
          <a:solidFill>
            <a:schemeClr val="bg2">
              <a:lumMod val="10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EBF1DE"/>
                </a:solidFill>
              </a:rPr>
              <a:t>Class 15:</a:t>
            </a:r>
          </a:p>
          <a:p>
            <a:pPr algn="ctr"/>
            <a:r>
              <a:rPr lang="en-US" sz="3200" dirty="0" smtClean="0">
                <a:solidFill>
                  <a:srgbClr val="EBF1DE"/>
                </a:solidFill>
              </a:rPr>
              <a:t>Script</a:t>
            </a:r>
            <a:endParaRPr lang="en-US" sz="3200" b="1" i="1" dirty="0" smtClean="0">
              <a:solidFill>
                <a:srgbClr val="EBF1DE"/>
              </a:solidFill>
              <a:latin typeface="Book Antiqu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42153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9</a:t>
            </a:fld>
            <a:endParaRPr lang="en-US"/>
          </a:p>
        </p:txBody>
      </p:sp>
      <p:pic>
        <p:nvPicPr>
          <p:cNvPr id="3" name="Picture 2" descr="Screen Shot 2015-03-04 at 12.51.3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90" y="116794"/>
            <a:ext cx="8051423" cy="47343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3429000" y="4400550"/>
            <a:ext cx="5405646" cy="338554"/>
          </a:xfrm>
          <a:prstGeom prst="rect">
            <a:avLst/>
          </a:prstGeom>
          <a:solidFill>
            <a:srgbClr val="4A452A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hlinkClick r:id="rId3"/>
              </a:rPr>
              <a:t>https://</a:t>
            </a:r>
            <a:r>
              <a:rPr lang="en-US" sz="1600" dirty="0" err="1">
                <a:hlinkClick r:id="rId3"/>
              </a:rPr>
              <a:t>github.com</a:t>
            </a:r>
            <a:r>
              <a:rPr lang="en-US" sz="1600" dirty="0">
                <a:hlinkClick r:id="rId3"/>
              </a:rPr>
              <a:t>/</a:t>
            </a:r>
            <a:r>
              <a:rPr lang="en-US" sz="1600" dirty="0" err="1">
                <a:hlinkClick r:id="rId3"/>
              </a:rPr>
              <a:t>bitcoin</a:t>
            </a:r>
            <a:r>
              <a:rPr lang="en-US" sz="1600" dirty="0">
                <a:hlinkClick r:id="rId3"/>
              </a:rPr>
              <a:t>/</a:t>
            </a:r>
            <a:r>
              <a:rPr lang="en-US" sz="1600" dirty="0" err="1">
                <a:hlinkClick r:id="rId3"/>
              </a:rPr>
              <a:t>bitcoin</a:t>
            </a:r>
            <a:r>
              <a:rPr lang="en-US" sz="1600" dirty="0">
                <a:hlinkClick r:id="rId3"/>
              </a:rPr>
              <a:t>/blob/v0.1.5/script.cpp#L41</a:t>
            </a:r>
            <a:endParaRPr lang="en-US" sz="16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052280" y="714240"/>
              <a:ext cx="6653880" cy="25009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42920" y="704520"/>
                <a:ext cx="6672600" cy="252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64658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 descr="Screen Shot 2015-03-04 at 12.59.3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338119" cy="5143500"/>
          </a:xfrm>
          <a:prstGeom prst="rect">
            <a:avLst/>
          </a:prstGeom>
        </p:spPr>
      </p:pic>
      <p:sp>
        <p:nvSpPr>
          <p:cNvPr id="4" name="TextBox 3">
            <a:hlinkClick r:id="rId3"/>
          </p:cNvPr>
          <p:cNvSpPr txBox="1"/>
          <p:nvPr/>
        </p:nvSpPr>
        <p:spPr>
          <a:xfrm>
            <a:off x="3429000" y="4400550"/>
            <a:ext cx="5509641" cy="338554"/>
          </a:xfrm>
          <a:prstGeom prst="rect">
            <a:avLst/>
          </a:prstGeom>
          <a:solidFill>
            <a:srgbClr val="4A452A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hlinkClick r:id="rId4"/>
              </a:rPr>
              <a:t>https://github.com/bitcoin/bitcoin/blob/v0.1.5/script.cpp#</a:t>
            </a:r>
            <a:r>
              <a:rPr lang="en-US" sz="1600" dirty="0" smtClean="0">
                <a:hlinkClick r:id="rId4"/>
              </a:rPr>
              <a:t>L58</a:t>
            </a:r>
            <a:endParaRPr lang="en-US" sz="16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533160" y="1747800"/>
              <a:ext cx="3057840" cy="19767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23800" y="1738080"/>
                <a:ext cx="3076560" cy="1995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65433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Interpreting Script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 descr="Screen Shot 2015-03-04 at 12.46.30 PM.png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840" y="1449155"/>
            <a:ext cx="7770732" cy="22326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457200" y="1123950"/>
            <a:ext cx="71994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hlinkClick r:id="rId2"/>
              </a:rPr>
              <a:t>https://</a:t>
            </a:r>
            <a:r>
              <a:rPr lang="en-US" sz="1100" dirty="0" err="1">
                <a:hlinkClick r:id="rId2"/>
              </a:rPr>
              <a:t>github.com</a:t>
            </a:r>
            <a:r>
              <a:rPr lang="en-US" sz="1100" dirty="0">
                <a:hlinkClick r:id="rId2"/>
              </a:rPr>
              <a:t>/</a:t>
            </a:r>
            <a:r>
              <a:rPr lang="en-US" sz="1100" dirty="0" err="1">
                <a:hlinkClick r:id="rId2"/>
              </a:rPr>
              <a:t>bitcoin</a:t>
            </a:r>
            <a:r>
              <a:rPr lang="en-US" sz="1100" dirty="0">
                <a:hlinkClick r:id="rId2"/>
              </a:rPr>
              <a:t>/</a:t>
            </a:r>
            <a:r>
              <a:rPr lang="en-US" sz="1100" dirty="0" err="1">
                <a:hlinkClick r:id="rId2"/>
              </a:rPr>
              <a:t>bitcoin</a:t>
            </a:r>
            <a:r>
              <a:rPr lang="en-US" sz="1100" dirty="0">
                <a:hlinkClick r:id="rId2"/>
              </a:rPr>
              <a:t>/blob/41e6e4caba9899ce7c165b0784461c55c867ee24/</a:t>
            </a:r>
            <a:r>
              <a:rPr lang="en-US" sz="1100" dirty="0" err="1">
                <a:hlinkClick r:id="rId2"/>
              </a:rPr>
              <a:t>src</a:t>
            </a:r>
            <a:r>
              <a:rPr lang="en-US" sz="1100" dirty="0">
                <a:hlinkClick r:id="rId2"/>
              </a:rPr>
              <a:t>/script/interpreter.cpp#L524</a:t>
            </a:r>
            <a:endParaRPr lang="en-US" sz="11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1771560" y="1557360"/>
              <a:ext cx="5129280" cy="2162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61840" y="1548000"/>
                <a:ext cx="5148720" cy="218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68893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 descr="Screen Shot 2015-03-04 at 12.46.30 PM.png">
            <a:hlinkClick r:id="rId2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4"/>
          <a:stretch/>
        </p:blipFill>
        <p:spPr>
          <a:xfrm>
            <a:off x="269469" y="407665"/>
            <a:ext cx="6201497" cy="22326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269469" y="146055"/>
            <a:ext cx="71994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hlinkClick r:id="rId2"/>
              </a:rPr>
              <a:t>https://</a:t>
            </a:r>
            <a:r>
              <a:rPr lang="en-US" sz="1100" dirty="0" err="1">
                <a:hlinkClick r:id="rId2"/>
              </a:rPr>
              <a:t>github.com</a:t>
            </a:r>
            <a:r>
              <a:rPr lang="en-US" sz="1100" dirty="0">
                <a:hlinkClick r:id="rId2"/>
              </a:rPr>
              <a:t>/</a:t>
            </a:r>
            <a:r>
              <a:rPr lang="en-US" sz="1100" dirty="0" err="1">
                <a:hlinkClick r:id="rId2"/>
              </a:rPr>
              <a:t>bitcoin</a:t>
            </a:r>
            <a:r>
              <a:rPr lang="en-US" sz="1100" dirty="0">
                <a:hlinkClick r:id="rId2"/>
              </a:rPr>
              <a:t>/</a:t>
            </a:r>
            <a:r>
              <a:rPr lang="en-US" sz="1100" dirty="0" err="1">
                <a:hlinkClick r:id="rId2"/>
              </a:rPr>
              <a:t>bitcoin</a:t>
            </a:r>
            <a:r>
              <a:rPr lang="en-US" sz="1100" dirty="0">
                <a:hlinkClick r:id="rId2"/>
              </a:rPr>
              <a:t>/blob/41e6e4caba9899ce7c165b0784461c55c867ee24/</a:t>
            </a:r>
            <a:r>
              <a:rPr lang="en-US" sz="1100" dirty="0" err="1">
                <a:hlinkClick r:id="rId2"/>
              </a:rPr>
              <a:t>src</a:t>
            </a:r>
            <a:r>
              <a:rPr lang="en-US" sz="1100" dirty="0">
                <a:hlinkClick r:id="rId2"/>
              </a:rPr>
              <a:t>/script/interpreter.cpp#L524</a:t>
            </a:r>
            <a:endParaRPr lang="en-US" sz="1100" dirty="0"/>
          </a:p>
        </p:txBody>
      </p:sp>
      <p:pic>
        <p:nvPicPr>
          <p:cNvPr id="7" name="Picture 6" descr="Screen Shot 2015-03-04 at 12.48.05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12"/>
          <a:stretch/>
        </p:blipFill>
        <p:spPr>
          <a:xfrm>
            <a:off x="4495799" y="2038350"/>
            <a:ext cx="4339821" cy="29472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7593949" y="2038350"/>
            <a:ext cx="1241671" cy="369332"/>
          </a:xfrm>
          <a:prstGeom prst="rect">
            <a:avLst/>
          </a:prstGeom>
          <a:solidFill>
            <a:srgbClr val="4A452A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5"/>
              </a:rPr>
              <a:t>Version 0.1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93407" y="3992379"/>
            <a:ext cx="3508664" cy="64633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Project idea: look at how </a:t>
            </a:r>
            <a:r>
              <a:rPr lang="en-US" dirty="0" err="1" smtClean="0"/>
              <a:t>bitcoin</a:t>
            </a:r>
            <a:r>
              <a:rPr lang="en-US" dirty="0" smtClean="0"/>
              <a:t> core code has evolved over time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715000" y="410742"/>
            <a:ext cx="752054" cy="369332"/>
          </a:xfrm>
          <a:prstGeom prst="rect">
            <a:avLst/>
          </a:prstGeom>
          <a:solidFill>
            <a:srgbClr val="4A452A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2F2F2"/>
                </a:solidFill>
              </a:rPr>
              <a:t>Latest</a:t>
            </a:r>
            <a:endParaRPr lang="en-US" dirty="0">
              <a:solidFill>
                <a:srgbClr val="F2F2F2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" name="Ink 1"/>
              <p14:cNvContentPartPr/>
              <p14:nvPr/>
            </p14:nvContentPartPr>
            <p14:xfrm>
              <a:off x="4910040" y="1557360"/>
              <a:ext cx="2510280" cy="20242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00680" y="1547640"/>
                <a:ext cx="2529000" cy="2043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34561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13</a:t>
            </a:fld>
            <a:endParaRPr lang="en-US"/>
          </a:p>
        </p:txBody>
      </p:sp>
      <p:pic>
        <p:nvPicPr>
          <p:cNvPr id="4" name="Picture 3" descr="Screen Shot 2015-03-04 at 1.00.5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0" y="0"/>
            <a:ext cx="7344972" cy="51435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738000" y="519120"/>
              <a:ext cx="2439000" cy="42530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28640" y="509400"/>
                <a:ext cx="2457720" cy="427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47331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14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83593" y="321219"/>
            <a:ext cx="8561166" cy="424731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pl-PL" dirty="0" err="1"/>
              <a:t>Vout</a:t>
            </a:r>
            <a:r>
              <a:rPr lang="pl-PL" dirty="0"/>
              <a:t>: ([]</a:t>
            </a:r>
            <a:r>
              <a:rPr lang="pl-PL" dirty="0" err="1"/>
              <a:t>btcjson.Vout</a:t>
            </a:r>
            <a:r>
              <a:rPr lang="pl-PL" dirty="0"/>
              <a:t>) (len=2 cap=4) {</a:t>
            </a:r>
          </a:p>
          <a:p>
            <a:r>
              <a:rPr lang="pl-PL" dirty="0"/>
              <a:t>  (</a:t>
            </a:r>
            <a:r>
              <a:rPr lang="pl-PL" dirty="0" err="1"/>
              <a:t>btcjson.Vout</a:t>
            </a:r>
            <a:r>
              <a:rPr lang="pl-PL" dirty="0"/>
              <a:t>) {</a:t>
            </a:r>
          </a:p>
          <a:p>
            <a:r>
              <a:rPr lang="pl-PL" dirty="0"/>
              <a:t>   Value: (float64) 229,</a:t>
            </a:r>
          </a:p>
          <a:p>
            <a:r>
              <a:rPr lang="pl-PL" dirty="0"/>
              <a:t>   N: (uint32) 0,</a:t>
            </a:r>
          </a:p>
          <a:p>
            <a:r>
              <a:rPr lang="pl-PL" dirty="0"/>
              <a:t>   </a:t>
            </a:r>
            <a:r>
              <a:rPr lang="pl-PL" dirty="0" err="1"/>
              <a:t>ScriptPubKey</a:t>
            </a:r>
            <a:r>
              <a:rPr lang="pl-PL" dirty="0"/>
              <a:t>: (</a:t>
            </a:r>
            <a:r>
              <a:rPr lang="pl-PL" dirty="0" err="1"/>
              <a:t>btcjson.ScriptPubKeyResult</a:t>
            </a:r>
            <a:r>
              <a:rPr lang="pl-PL" dirty="0"/>
              <a:t>) {</a:t>
            </a:r>
          </a:p>
          <a:p>
            <a:r>
              <a:rPr lang="pl-PL" dirty="0"/>
              <a:t>    </a:t>
            </a:r>
            <a:r>
              <a:rPr lang="pl-PL" dirty="0" err="1"/>
              <a:t>Asm</a:t>
            </a:r>
            <a:r>
              <a:rPr lang="pl-PL" dirty="0"/>
              <a:t>: (string) (len=85) "</a:t>
            </a:r>
            <a:r>
              <a:rPr lang="pl-PL" b="1" dirty="0">
                <a:solidFill>
                  <a:srgbClr val="000090"/>
                </a:solidFill>
              </a:rPr>
              <a:t>OP_DUP OP_HASH160 d6980467719f0e93e9742b6389e09117b6b630a3 OP_EQUALVERIFY OP_CHECKSIG</a:t>
            </a:r>
            <a:r>
              <a:rPr lang="pl-PL" dirty="0"/>
              <a:t>",</a:t>
            </a:r>
          </a:p>
          <a:p>
            <a:r>
              <a:rPr lang="pl-PL" dirty="0"/>
              <a:t>    </a:t>
            </a:r>
            <a:r>
              <a:rPr lang="pl-PL" dirty="0" err="1"/>
              <a:t>Hex</a:t>
            </a:r>
            <a:r>
              <a:rPr lang="pl-PL" dirty="0"/>
              <a:t>: (string) (len=50) "76a914d6980467719f0e93e9742b6389e09117b6b630a388ac",</a:t>
            </a:r>
          </a:p>
          <a:p>
            <a:r>
              <a:rPr lang="pl-PL" dirty="0"/>
              <a:t>    </a:t>
            </a:r>
            <a:r>
              <a:rPr lang="pl-PL" dirty="0" err="1"/>
              <a:t>ReqSigs</a:t>
            </a:r>
            <a:r>
              <a:rPr lang="pl-PL" dirty="0"/>
              <a:t>: (int32) 1,</a:t>
            </a:r>
          </a:p>
          <a:p>
            <a:r>
              <a:rPr lang="pl-PL" dirty="0"/>
              <a:t>    </a:t>
            </a:r>
            <a:r>
              <a:rPr lang="pl-PL" dirty="0" err="1"/>
              <a:t>Type</a:t>
            </a:r>
            <a:r>
              <a:rPr lang="pl-PL" dirty="0"/>
              <a:t>: (string) (len=10) "</a:t>
            </a:r>
            <a:r>
              <a:rPr lang="pl-PL" dirty="0" err="1"/>
              <a:t>pubkeyhash</a:t>
            </a:r>
            <a:r>
              <a:rPr lang="pl-PL" dirty="0"/>
              <a:t>",</a:t>
            </a:r>
          </a:p>
          <a:p>
            <a:r>
              <a:rPr lang="pl-PL" dirty="0"/>
              <a:t>    </a:t>
            </a:r>
            <a:r>
              <a:rPr lang="pl-PL" dirty="0" err="1"/>
              <a:t>Addresses</a:t>
            </a:r>
            <a:r>
              <a:rPr lang="pl-PL" dirty="0"/>
              <a:t>: ([]string) (len=1 cap=4) {</a:t>
            </a:r>
          </a:p>
          <a:p>
            <a:r>
              <a:rPr lang="pl-PL" dirty="0"/>
              <a:t>     (string) (len=34) "PsVSrUSQf72X6GWFQXJPxR7WSAPVRb1gWx"</a:t>
            </a:r>
          </a:p>
          <a:p>
            <a:r>
              <a:rPr lang="pl-PL" dirty="0"/>
              <a:t>    }</a:t>
            </a:r>
          </a:p>
          <a:p>
            <a:r>
              <a:rPr lang="pl-PL" dirty="0"/>
              <a:t>   }</a:t>
            </a:r>
          </a:p>
          <a:p>
            <a:r>
              <a:rPr lang="pl-PL" dirty="0"/>
              <a:t>  },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56760" y="2004840"/>
              <a:ext cx="7806600" cy="3430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7400" y="1995480"/>
                <a:ext cx="7825320" cy="36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8890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15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94932" y="422513"/>
            <a:ext cx="6533059" cy="1477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pl-PL" b="1" dirty="0" smtClean="0"/>
              <a:t>OP_DUP</a:t>
            </a:r>
            <a:r>
              <a:rPr lang="pl-PL" dirty="0" smtClean="0"/>
              <a:t> </a:t>
            </a:r>
          </a:p>
          <a:p>
            <a:r>
              <a:rPr lang="pl-PL" b="1" dirty="0" smtClean="0"/>
              <a:t>OP_HASH160</a:t>
            </a:r>
            <a:r>
              <a:rPr lang="pl-PL" dirty="0" smtClean="0"/>
              <a:t> </a:t>
            </a:r>
          </a:p>
          <a:p>
            <a:r>
              <a:rPr lang="pl-PL" i="1" dirty="0" smtClean="0"/>
              <a:t>d6980467719f0e93e9742b6389e09117b6b630a3 </a:t>
            </a:r>
          </a:p>
          <a:p>
            <a:r>
              <a:rPr lang="pl-PL" b="1" dirty="0" smtClean="0"/>
              <a:t>OP_EQUALVERIFY </a:t>
            </a:r>
          </a:p>
          <a:p>
            <a:r>
              <a:rPr lang="pl-PL" b="1" dirty="0" smtClean="0"/>
              <a:t>OP_CHECKSIG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630463" y="2156067"/>
            <a:ext cx="82051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OP_DUP</a:t>
            </a:r>
            <a:r>
              <a:rPr lang="en-US" dirty="0" smtClean="0"/>
              <a:t> [x] 				Duplicates the top stack item</a:t>
            </a:r>
          </a:p>
          <a:p>
            <a:endParaRPr lang="en-US" b="1" dirty="0" smtClean="0"/>
          </a:p>
          <a:p>
            <a:r>
              <a:rPr lang="en-US" b="1" dirty="0" smtClean="0"/>
              <a:t>OP_HASH160</a:t>
            </a:r>
            <a:r>
              <a:rPr lang="en-US" dirty="0" smtClean="0"/>
              <a:t> [x]			Replaces top of stack with RIPEMD160(SHA256([top]))</a:t>
            </a:r>
          </a:p>
          <a:p>
            <a:endParaRPr lang="en-US" b="1" dirty="0" smtClean="0"/>
          </a:p>
          <a:p>
            <a:r>
              <a:rPr lang="en-US" b="1" dirty="0" smtClean="0"/>
              <a:t>OP_EQUALVERIFY</a:t>
            </a:r>
            <a:r>
              <a:rPr lang="en-US" dirty="0" smtClean="0"/>
              <a:t> [x1] [x2]	If top two items are equal, outputs True; </a:t>
            </a:r>
          </a:p>
          <a:p>
            <a:r>
              <a:rPr lang="en-US" dirty="0"/>
              <a:t>	</a:t>
            </a:r>
            <a:r>
              <a:rPr lang="en-US" dirty="0" smtClean="0"/>
              <a:t>					otherwise, marks transaction as </a:t>
            </a:r>
            <a:r>
              <a:rPr lang="en-US" b="1" dirty="0" smtClean="0"/>
              <a:t>Invalid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b="1" dirty="0" smtClean="0"/>
              <a:t>OP_CHECKSIG</a:t>
            </a:r>
            <a:r>
              <a:rPr lang="en-US" dirty="0"/>
              <a:t> </a:t>
            </a:r>
            <a:r>
              <a:rPr lang="en-US" dirty="0" smtClean="0"/>
              <a:t>[</a:t>
            </a:r>
            <a:r>
              <a:rPr lang="en-US" dirty="0" err="1" smtClean="0"/>
              <a:t>pubkey</a:t>
            </a:r>
            <a:r>
              <a:rPr lang="en-US" dirty="0" smtClean="0"/>
              <a:t>] [sig]	Checks that </a:t>
            </a:r>
            <a:r>
              <a:rPr lang="en-US" dirty="0" err="1" smtClean="0"/>
              <a:t>E_pubkey</a:t>
            </a:r>
            <a:r>
              <a:rPr lang="en-US" dirty="0" smtClean="0"/>
              <a:t>(sig)([entire transaction])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 rot="16200000">
            <a:off x="-292388" y="975229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Locking Script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28560" y="1023840"/>
              <a:ext cx="8396640" cy="3510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8840" y="1014120"/>
                <a:ext cx="8415720" cy="3529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7132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16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623960" y="1600200"/>
              <a:ext cx="3891240" cy="11624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14240" y="1590840"/>
                <a:ext cx="3910320" cy="118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0642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17</a:t>
            </a:fld>
            <a:endParaRPr lang="en-US"/>
          </a:p>
        </p:txBody>
      </p:sp>
      <p:pic>
        <p:nvPicPr>
          <p:cNvPr id="3" name="Picture 2" descr="Screen Shot 2015-03-04 at 1.04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091" y="0"/>
            <a:ext cx="6333565" cy="5143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356760" y="1038240"/>
              <a:ext cx="4396680" cy="3662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7400" y="1028520"/>
                <a:ext cx="4415400" cy="3681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4643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Unlocking Script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 descr="Screen Shot 2015-03-04 at 11.19.00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396"/>
          <a:stretch/>
        </p:blipFill>
        <p:spPr>
          <a:xfrm>
            <a:off x="968879" y="1063229"/>
            <a:ext cx="7137135" cy="34955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419040" y="1547640"/>
              <a:ext cx="7810920" cy="2872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9320" y="1538280"/>
                <a:ext cx="7830000" cy="289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467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 smtClean="0"/>
              <a:t>Bitcoin</a:t>
            </a:r>
            <a:r>
              <a:rPr lang="en-US" b="1" dirty="0" smtClean="0"/>
              <a:t> Script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Language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Transactions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828800" y="3638550"/>
            <a:ext cx="6785857" cy="64633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 smtClean="0"/>
              <a:t>Reminders: </a:t>
            </a:r>
            <a:r>
              <a:rPr lang="en-US" dirty="0" smtClean="0"/>
              <a:t>Project 2 due </a:t>
            </a:r>
            <a:r>
              <a:rPr lang="en-US" b="1" dirty="0" smtClean="0"/>
              <a:t>tomorrow</a:t>
            </a:r>
            <a:r>
              <a:rPr lang="en-US" dirty="0" smtClean="0"/>
              <a:t> (that’s this Thursday not </a:t>
            </a:r>
            <a:r>
              <a:rPr lang="en-US" b="1" dirty="0" smtClean="0"/>
              <a:t>next</a:t>
            </a:r>
            <a:r>
              <a:rPr lang="en-US" dirty="0" smtClean="0"/>
              <a:t>)</a:t>
            </a:r>
          </a:p>
          <a:p>
            <a:r>
              <a:rPr lang="en-US" b="1" dirty="0" smtClean="0"/>
              <a:t>Project Ideas: </a:t>
            </a:r>
            <a:r>
              <a:rPr lang="en-US" dirty="0" smtClean="0"/>
              <a:t>preliminary project proposal will be due March 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97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Unlocking Script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 descr="Screen Shot 2015-03-04 at 11.19.00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396"/>
          <a:stretch/>
        </p:blipFill>
        <p:spPr>
          <a:xfrm>
            <a:off x="183084" y="1136317"/>
            <a:ext cx="4157061" cy="20360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2019310" y="3029648"/>
            <a:ext cx="6533059" cy="646331"/>
          </a:xfrm>
          <a:prstGeom prst="rect">
            <a:avLst/>
          </a:prstGeom>
          <a:solidFill>
            <a:srgbClr val="E6B9B8"/>
          </a:solidFill>
        </p:spPr>
        <p:txBody>
          <a:bodyPr wrap="square">
            <a:spAutoFit/>
          </a:bodyPr>
          <a:lstStyle/>
          <a:p>
            <a:r>
              <a:rPr lang="en-US" b="1" dirty="0" smtClean="0"/>
              <a:t>&lt;signature&gt; </a:t>
            </a:r>
          </a:p>
          <a:p>
            <a:r>
              <a:rPr lang="en-US" b="1" dirty="0" smtClean="0"/>
              <a:t>&lt;pub key&gt;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49754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“Pay-to-Script-Hash”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20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990600" y="2190750"/>
            <a:ext cx="6533059" cy="1200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pl-PL" sz="2400" b="1" dirty="0" smtClean="0"/>
              <a:t>OP_HASH160</a:t>
            </a:r>
            <a:r>
              <a:rPr lang="pl-PL" sz="2400" dirty="0" smtClean="0"/>
              <a:t> </a:t>
            </a:r>
          </a:p>
          <a:p>
            <a:r>
              <a:rPr lang="pl-PL" sz="2400" i="1" dirty="0" smtClean="0"/>
              <a:t>[20-byte </a:t>
            </a:r>
            <a:r>
              <a:rPr lang="pl-PL" sz="2400" i="1" dirty="0" err="1" smtClean="0"/>
              <a:t>hash</a:t>
            </a:r>
            <a:r>
              <a:rPr lang="pl-PL" sz="2400" i="1" dirty="0" smtClean="0"/>
              <a:t>]</a:t>
            </a:r>
          </a:p>
          <a:p>
            <a:r>
              <a:rPr lang="pl-PL" sz="2400" b="1" dirty="0" smtClean="0"/>
              <a:t>OP_EQUAL</a:t>
            </a:r>
            <a:endParaRPr lang="en-US" sz="2400" b="1" dirty="0"/>
          </a:p>
        </p:txBody>
      </p:sp>
      <p:sp>
        <p:nvSpPr>
          <p:cNvPr id="5" name="TextBox 4"/>
          <p:cNvSpPr txBox="1"/>
          <p:nvPr/>
        </p:nvSpPr>
        <p:spPr>
          <a:xfrm rot="16200000">
            <a:off x="-96319" y="2665367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Locking Script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823680" y="1604880"/>
              <a:ext cx="5115240" cy="24483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4320" y="1595520"/>
                <a:ext cx="5134320" cy="246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996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Unlocking/Locking (pre-2010)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21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173401" y="2642532"/>
            <a:ext cx="6533059" cy="1477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pl-PL" b="1" dirty="0" smtClean="0"/>
              <a:t>OP_DUP</a:t>
            </a:r>
            <a:r>
              <a:rPr lang="pl-PL" dirty="0" smtClean="0"/>
              <a:t> </a:t>
            </a:r>
          </a:p>
          <a:p>
            <a:r>
              <a:rPr lang="pl-PL" b="1" dirty="0" smtClean="0"/>
              <a:t>OP_HASH160</a:t>
            </a:r>
            <a:r>
              <a:rPr lang="pl-PL" dirty="0" smtClean="0"/>
              <a:t> </a:t>
            </a:r>
          </a:p>
          <a:p>
            <a:r>
              <a:rPr lang="pl-PL" i="1" dirty="0" smtClean="0"/>
              <a:t>&lt;</a:t>
            </a:r>
            <a:r>
              <a:rPr lang="pl-PL" i="1" dirty="0" err="1" smtClean="0"/>
              <a:t>bitcoin</a:t>
            </a:r>
            <a:r>
              <a:rPr lang="pl-PL" i="1" dirty="0" smtClean="0"/>
              <a:t> </a:t>
            </a:r>
            <a:r>
              <a:rPr lang="pl-PL" i="1" dirty="0" err="1" smtClean="0"/>
              <a:t>address</a:t>
            </a:r>
            <a:r>
              <a:rPr lang="pl-PL" i="1" dirty="0" smtClean="0"/>
              <a:t> (</a:t>
            </a:r>
            <a:r>
              <a:rPr lang="pl-PL" i="1" dirty="0" err="1" smtClean="0"/>
              <a:t>hash</a:t>
            </a:r>
            <a:r>
              <a:rPr lang="pl-PL" i="1" dirty="0" smtClean="0"/>
              <a:t> of public </a:t>
            </a:r>
            <a:r>
              <a:rPr lang="pl-PL" i="1" dirty="0" err="1" smtClean="0"/>
              <a:t>key</a:t>
            </a:r>
            <a:r>
              <a:rPr lang="pl-PL" i="1" dirty="0" smtClean="0"/>
              <a:t>)&gt;</a:t>
            </a:r>
          </a:p>
          <a:p>
            <a:r>
              <a:rPr lang="pl-PL" b="1" dirty="0" smtClean="0"/>
              <a:t>OP_EQUALVERIFY </a:t>
            </a:r>
          </a:p>
          <a:p>
            <a:r>
              <a:rPr lang="pl-PL" b="1" dirty="0" smtClean="0"/>
              <a:t>OP_CHECKSIG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 rot="16200000">
            <a:off x="86081" y="3195248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Locking Script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173401" y="1600283"/>
            <a:ext cx="6533059" cy="64633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i="1" dirty="0" smtClean="0"/>
              <a:t>&lt;signature&gt;</a:t>
            </a:r>
          </a:p>
          <a:p>
            <a:r>
              <a:rPr lang="en-US" i="1" dirty="0" smtClean="0"/>
              <a:t>&lt;public key&gt;</a:t>
            </a:r>
            <a:endParaRPr lang="en-US" i="1" dirty="0"/>
          </a:p>
        </p:txBody>
      </p:sp>
      <p:sp>
        <p:nvSpPr>
          <p:cNvPr id="7" name="TextBox 6"/>
          <p:cNvSpPr txBox="1"/>
          <p:nvPr/>
        </p:nvSpPr>
        <p:spPr>
          <a:xfrm rot="16200000">
            <a:off x="-25021" y="1618509"/>
            <a:ext cx="170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Unlocking Script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266400" y="1052640"/>
              <a:ext cx="2620080" cy="33433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7040" y="1043280"/>
                <a:ext cx="2638800" cy="3362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6721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OP_RETURN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22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40618" y="1377569"/>
            <a:ext cx="6875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Original meaning: </a:t>
            </a:r>
            <a:r>
              <a:rPr lang="en-US" dirty="0" smtClean="0"/>
              <a:t>terminate script execution, leaving stack unchanged.</a:t>
            </a:r>
            <a:endParaRPr lang="en-US" dirty="0"/>
          </a:p>
        </p:txBody>
      </p:sp>
      <p:pic>
        <p:nvPicPr>
          <p:cNvPr id="7" name="Picture 6" descr="Screen Shot 2015-03-04 at 12.43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150" y="1843399"/>
            <a:ext cx="6161754" cy="312640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275150" y="1843399"/>
            <a:ext cx="6161754" cy="369332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github.com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bitcoin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bitcoin</a:t>
            </a:r>
            <a:r>
              <a:rPr lang="en-US" dirty="0">
                <a:hlinkClick r:id="rId3"/>
              </a:rPr>
              <a:t>/blob/v0.1.5/script.cpp#L170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5805360" y="1700280"/>
              <a:ext cx="1557720" cy="18525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96000" y="1690560"/>
                <a:ext cx="1576440" cy="187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9110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Steal any output!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23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173401" y="2642532"/>
            <a:ext cx="6533059" cy="1477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pl-PL" b="1" dirty="0" smtClean="0"/>
              <a:t>OP_DUP</a:t>
            </a:r>
            <a:r>
              <a:rPr lang="pl-PL" dirty="0" smtClean="0"/>
              <a:t> </a:t>
            </a:r>
          </a:p>
          <a:p>
            <a:r>
              <a:rPr lang="pl-PL" b="1" dirty="0" smtClean="0"/>
              <a:t>OP_HASH160</a:t>
            </a:r>
            <a:r>
              <a:rPr lang="pl-PL" dirty="0" smtClean="0"/>
              <a:t> </a:t>
            </a:r>
          </a:p>
          <a:p>
            <a:r>
              <a:rPr lang="pl-PL" i="1" dirty="0" smtClean="0"/>
              <a:t>&lt;</a:t>
            </a:r>
            <a:r>
              <a:rPr lang="pl-PL" i="1" dirty="0" err="1" smtClean="0"/>
              <a:t>bitcoin</a:t>
            </a:r>
            <a:r>
              <a:rPr lang="pl-PL" i="1" dirty="0" smtClean="0"/>
              <a:t> </a:t>
            </a:r>
            <a:r>
              <a:rPr lang="pl-PL" i="1" dirty="0" err="1" smtClean="0"/>
              <a:t>address</a:t>
            </a:r>
            <a:r>
              <a:rPr lang="pl-PL" i="1" dirty="0" smtClean="0"/>
              <a:t> (</a:t>
            </a:r>
            <a:r>
              <a:rPr lang="pl-PL" i="1" dirty="0" err="1" smtClean="0"/>
              <a:t>hash</a:t>
            </a:r>
            <a:r>
              <a:rPr lang="pl-PL" i="1" dirty="0" smtClean="0"/>
              <a:t> of public </a:t>
            </a:r>
            <a:r>
              <a:rPr lang="pl-PL" i="1" dirty="0" err="1" smtClean="0"/>
              <a:t>key</a:t>
            </a:r>
            <a:r>
              <a:rPr lang="pl-PL" i="1" dirty="0" smtClean="0"/>
              <a:t>)&gt;</a:t>
            </a:r>
          </a:p>
          <a:p>
            <a:r>
              <a:rPr lang="pl-PL" b="1" dirty="0" smtClean="0"/>
              <a:t>OP_EQUALVERIFY </a:t>
            </a:r>
          </a:p>
          <a:p>
            <a:r>
              <a:rPr lang="pl-PL" b="1" dirty="0" smtClean="0"/>
              <a:t>OP_CHECKSIG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 rot="16200000">
            <a:off x="86081" y="3195248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Locking Script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143000" y="1200150"/>
            <a:ext cx="6533059" cy="9233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endParaRPr lang="en-US" i="1" dirty="0" smtClean="0"/>
          </a:p>
          <a:p>
            <a:endParaRPr lang="en-US" i="1" dirty="0"/>
          </a:p>
          <a:p>
            <a:endParaRPr lang="en-US" i="1" dirty="0"/>
          </a:p>
        </p:txBody>
      </p:sp>
      <p:sp>
        <p:nvSpPr>
          <p:cNvPr id="7" name="TextBox 6"/>
          <p:cNvSpPr txBox="1"/>
          <p:nvPr/>
        </p:nvSpPr>
        <p:spPr>
          <a:xfrm rot="16200000">
            <a:off x="-25021" y="1618509"/>
            <a:ext cx="170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Unlocking Script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1366560" y="1262160"/>
              <a:ext cx="2682000" cy="7718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57200" y="1252800"/>
                <a:ext cx="2700720" cy="79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99346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Steal any output!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24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173401" y="2642532"/>
            <a:ext cx="6533059" cy="1477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pl-PL" b="1" dirty="0" smtClean="0"/>
              <a:t>OP_DUP</a:t>
            </a:r>
            <a:r>
              <a:rPr lang="pl-PL" dirty="0" smtClean="0"/>
              <a:t> </a:t>
            </a:r>
          </a:p>
          <a:p>
            <a:r>
              <a:rPr lang="pl-PL" b="1" dirty="0" smtClean="0"/>
              <a:t>OP_HASH160</a:t>
            </a:r>
            <a:r>
              <a:rPr lang="pl-PL" dirty="0" smtClean="0"/>
              <a:t> </a:t>
            </a:r>
          </a:p>
          <a:p>
            <a:r>
              <a:rPr lang="pl-PL" i="1" dirty="0" smtClean="0"/>
              <a:t>&lt;</a:t>
            </a:r>
            <a:r>
              <a:rPr lang="pl-PL" i="1" dirty="0" err="1" smtClean="0"/>
              <a:t>bitcoin</a:t>
            </a:r>
            <a:r>
              <a:rPr lang="pl-PL" i="1" dirty="0" smtClean="0"/>
              <a:t> </a:t>
            </a:r>
            <a:r>
              <a:rPr lang="pl-PL" i="1" dirty="0" err="1" smtClean="0"/>
              <a:t>address</a:t>
            </a:r>
            <a:r>
              <a:rPr lang="pl-PL" i="1" dirty="0" smtClean="0"/>
              <a:t> (</a:t>
            </a:r>
            <a:r>
              <a:rPr lang="pl-PL" i="1" dirty="0" err="1" smtClean="0"/>
              <a:t>hash</a:t>
            </a:r>
            <a:r>
              <a:rPr lang="pl-PL" i="1" dirty="0" smtClean="0"/>
              <a:t> of public </a:t>
            </a:r>
            <a:r>
              <a:rPr lang="pl-PL" i="1" dirty="0" err="1" smtClean="0"/>
              <a:t>key</a:t>
            </a:r>
            <a:r>
              <a:rPr lang="pl-PL" i="1" dirty="0" smtClean="0"/>
              <a:t>)&gt;</a:t>
            </a:r>
          </a:p>
          <a:p>
            <a:r>
              <a:rPr lang="pl-PL" b="1" dirty="0" smtClean="0"/>
              <a:t>OP_EQUALVERIFY </a:t>
            </a:r>
          </a:p>
          <a:p>
            <a:r>
              <a:rPr lang="pl-PL" b="1" dirty="0" smtClean="0"/>
              <a:t>OP_CHECKSIG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 rot="16200000">
            <a:off x="86081" y="3195248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Locking Script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143000" y="1200150"/>
            <a:ext cx="6533059" cy="9233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endParaRPr lang="en-US" i="1" dirty="0" smtClean="0"/>
          </a:p>
          <a:p>
            <a:endParaRPr lang="en-US" i="1" dirty="0"/>
          </a:p>
          <a:p>
            <a:endParaRPr lang="en-US" i="1" dirty="0"/>
          </a:p>
        </p:txBody>
      </p:sp>
      <p:sp>
        <p:nvSpPr>
          <p:cNvPr id="7" name="TextBox 6"/>
          <p:cNvSpPr txBox="1"/>
          <p:nvPr/>
        </p:nvSpPr>
        <p:spPr>
          <a:xfrm rot="16200000">
            <a:off x="-25021" y="1618509"/>
            <a:ext cx="170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Unlocking Script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70064" y="4367153"/>
            <a:ext cx="6302627" cy="40011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 smtClean="0"/>
              <a:t>This is the by far biggest bug in </a:t>
            </a:r>
            <a:r>
              <a:rPr lang="en-US" sz="2000" dirty="0" err="1" smtClean="0"/>
              <a:t>bitcoin</a:t>
            </a:r>
            <a:r>
              <a:rPr lang="en-US" sz="2000" dirty="0" smtClean="0"/>
              <a:t> (discovered so far!).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32617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OP_RETURN (fixed July 2010)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25</a:t>
            </a:fld>
            <a:endParaRPr lang="en-US"/>
          </a:p>
        </p:txBody>
      </p:sp>
      <p:pic>
        <p:nvPicPr>
          <p:cNvPr id="10" name="Picture 9" descr="Screen Shot 2015-03-04 at 12.36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68" y="1063229"/>
            <a:ext cx="8039100" cy="15621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066799" y="1052368"/>
            <a:ext cx="751546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https://</a:t>
            </a:r>
            <a:r>
              <a:rPr lang="en-US" sz="1200" dirty="0" err="1">
                <a:hlinkClick r:id="rId3"/>
              </a:rPr>
              <a:t>github.com</a:t>
            </a:r>
            <a:r>
              <a:rPr lang="en-US" sz="1200" dirty="0">
                <a:hlinkClick r:id="rId3"/>
              </a:rPr>
              <a:t>/</a:t>
            </a:r>
            <a:r>
              <a:rPr lang="en-US" sz="1200" dirty="0" err="1">
                <a:hlinkClick r:id="rId3"/>
              </a:rPr>
              <a:t>btcsuite</a:t>
            </a:r>
            <a:r>
              <a:rPr lang="en-US" sz="1200" dirty="0">
                <a:hlinkClick r:id="rId3"/>
              </a:rPr>
              <a:t>/</a:t>
            </a:r>
            <a:r>
              <a:rPr lang="en-US" sz="1200" dirty="0" err="1">
                <a:hlinkClick r:id="rId3"/>
              </a:rPr>
              <a:t>btcd</a:t>
            </a:r>
            <a:r>
              <a:rPr lang="en-US" sz="1200" dirty="0">
                <a:hlinkClick r:id="rId3"/>
              </a:rPr>
              <a:t>/blob/c153596542b3d87dd774c29aa5be5117ac01a234/</a:t>
            </a:r>
            <a:r>
              <a:rPr lang="en-US" sz="1200" b="1" dirty="0" err="1">
                <a:hlinkClick r:id="rId3"/>
              </a:rPr>
              <a:t>txscript</a:t>
            </a:r>
            <a:r>
              <a:rPr lang="en-US" sz="1200" b="1" dirty="0">
                <a:hlinkClick r:id="rId3"/>
              </a:rPr>
              <a:t>/opcode.go</a:t>
            </a:r>
            <a:r>
              <a:rPr lang="en-US" sz="1200" dirty="0">
                <a:hlinkClick r:id="rId3"/>
              </a:rPr>
              <a:t>#L1239</a:t>
            </a:r>
            <a:endParaRPr lang="en-US" sz="1200" dirty="0"/>
          </a:p>
        </p:txBody>
      </p:sp>
      <p:pic>
        <p:nvPicPr>
          <p:cNvPr id="13" name="Picture 12" descr="Screen Shot 2015-03-04 at 12.39.25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69830"/>
            <a:ext cx="9144000" cy="2277105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151281" y="2732983"/>
            <a:ext cx="788535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5"/>
              </a:rPr>
              <a:t>https://</a:t>
            </a:r>
            <a:r>
              <a:rPr lang="en-US" sz="1200" dirty="0" err="1">
                <a:hlinkClick r:id="rId5"/>
              </a:rPr>
              <a:t>github.com</a:t>
            </a:r>
            <a:r>
              <a:rPr lang="en-US" sz="1200" dirty="0">
                <a:hlinkClick r:id="rId5"/>
              </a:rPr>
              <a:t>/</a:t>
            </a:r>
            <a:r>
              <a:rPr lang="en-US" sz="1200" dirty="0" err="1">
                <a:hlinkClick r:id="rId5"/>
              </a:rPr>
              <a:t>bitcoin</a:t>
            </a:r>
            <a:r>
              <a:rPr lang="en-US" sz="1200" dirty="0">
                <a:hlinkClick r:id="rId5"/>
              </a:rPr>
              <a:t>/</a:t>
            </a:r>
            <a:r>
              <a:rPr lang="en-US" sz="1200" dirty="0" err="1">
                <a:hlinkClick r:id="rId5"/>
              </a:rPr>
              <a:t>bitcoin</a:t>
            </a:r>
            <a:r>
              <a:rPr lang="en-US" sz="1200" dirty="0">
                <a:hlinkClick r:id="rId5"/>
              </a:rPr>
              <a:t>/blob/41e6e4caba9899ce7c165b0784461c55c867ee24/</a:t>
            </a:r>
            <a:r>
              <a:rPr lang="en-US" sz="1200" dirty="0" err="1">
                <a:hlinkClick r:id="rId5"/>
              </a:rPr>
              <a:t>src</a:t>
            </a:r>
            <a:r>
              <a:rPr lang="en-US" sz="1200" dirty="0">
                <a:hlinkClick r:id="rId5"/>
              </a:rPr>
              <a:t>/script/interpreter.cpp#L397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00553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OP_RETURN (fixed July 2010)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26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40618" y="1377569"/>
            <a:ext cx="4681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Updated meaning: Mark transaction as Invalid.</a:t>
            </a:r>
            <a:endParaRPr lang="en-US" dirty="0"/>
          </a:p>
        </p:txBody>
      </p:sp>
      <p:pic>
        <p:nvPicPr>
          <p:cNvPr id="6" name="Picture 5" descr="Screen Shot 2015-03-04 at 11.45.4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961" y="2040756"/>
            <a:ext cx="6904719" cy="25767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5257800" y="3958510"/>
            <a:ext cx="3737093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Biggest “bug” in Antonopoulos’ book?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5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13399"/>
            <a:ext cx="8229600" cy="857250"/>
          </a:xfrm>
        </p:spPr>
        <p:txBody>
          <a:bodyPr/>
          <a:lstStyle/>
          <a:p>
            <a:r>
              <a:rPr lang="en-US" dirty="0" smtClean="0"/>
              <a:t>Actual Scripts in </a:t>
            </a:r>
            <a:r>
              <a:rPr lang="en-US" dirty="0" err="1" smtClean="0"/>
              <a:t>Bitcoin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75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28</a:t>
            </a:fld>
            <a:endParaRPr lang="en-US"/>
          </a:p>
        </p:txBody>
      </p:sp>
      <p:pic>
        <p:nvPicPr>
          <p:cNvPr id="3" name="Picture 2" descr="Screen Shot 2015-03-02 at 9.22.2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0"/>
            <a:ext cx="8199978" cy="5143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495800" y="57150"/>
            <a:ext cx="4138911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(first 290,000 blocks, through 2014-03-11)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371520" y="981000"/>
              <a:ext cx="8396280" cy="39578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2160" y="971640"/>
                <a:ext cx="8415360" cy="397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835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Bitcoin</a:t>
            </a:r>
            <a:r>
              <a:rPr lang="en-US" dirty="0" smtClean="0"/>
              <a:t> (and </a:t>
            </a:r>
            <a:r>
              <a:rPr lang="en-US" dirty="0" err="1" smtClean="0"/>
              <a:t>PointCoin</a:t>
            </a:r>
            <a:r>
              <a:rPr lang="en-US" dirty="0" smtClean="0"/>
              <a:t>) Transactions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57200" y="1204724"/>
            <a:ext cx="8229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err="1">
                <a:hlinkClick r:id="rId2"/>
              </a:rPr>
              <a:t>blockexplorer.bitcoin-class.org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rawtx</a:t>
            </a:r>
            <a:r>
              <a:rPr lang="en-US" dirty="0">
                <a:hlinkClick r:id="rId2"/>
              </a:rPr>
              <a:t>/f2d90b4ee862c328f42fb24ca5a84051a495af1de0f8d129a5b33cd98822719a</a:t>
            </a:r>
            <a:endParaRPr lang="en-US" dirty="0"/>
          </a:p>
        </p:txBody>
      </p:sp>
      <p:pic>
        <p:nvPicPr>
          <p:cNvPr id="5" name="Picture 4" descr="Screen Shot 2015-03-02 at 8.03.4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038350"/>
            <a:ext cx="8915571" cy="21247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1066800" y="4324350"/>
            <a:ext cx="7254961" cy="4616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Transaction outputs include programs written in “Script” </a:t>
            </a:r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/>
              <p14:cNvContentPartPr/>
              <p14:nvPr/>
            </p14:nvContentPartPr>
            <p14:xfrm>
              <a:off x="376200" y="2404800"/>
              <a:ext cx="5591160" cy="16722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6840" y="2395440"/>
                <a:ext cx="5610240" cy="1690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79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29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87322" y="2104359"/>
            <a:ext cx="186150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aseline="30000" dirty="0"/>
              <a:t>OP_RETURN </a:t>
            </a:r>
            <a:endParaRPr lang="en-US" sz="3600" baseline="30000" dirty="0" smtClean="0"/>
          </a:p>
          <a:p>
            <a:r>
              <a:rPr lang="en-US" sz="3600" baseline="30000" dirty="0" smtClean="0"/>
              <a:t>OP_DATA_40</a:t>
            </a:r>
            <a:endParaRPr lang="en-US" sz="3600" dirty="0"/>
          </a:p>
        </p:txBody>
      </p:sp>
      <p:pic>
        <p:nvPicPr>
          <p:cNvPr id="5" name="Picture 4" descr="Screen Shot 2015-03-02 at 9.22.2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007" y="117733"/>
            <a:ext cx="4676945" cy="29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986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Powerful Scripts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30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964074" y="1711029"/>
            <a:ext cx="612058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OP_CHECKMULTISIG [x] [sig]</a:t>
            </a:r>
            <a:r>
              <a:rPr lang="en-US" sz="2800" baseline="30000" dirty="0" smtClean="0"/>
              <a:t>k</a:t>
            </a:r>
            <a:r>
              <a:rPr lang="en-US" sz="2800" dirty="0" smtClean="0"/>
              <a:t> [pub key]</a:t>
            </a:r>
            <a:r>
              <a:rPr lang="en-US" sz="2800" baseline="30000" dirty="0" smtClean="0"/>
              <a:t>k</a:t>
            </a:r>
            <a:endParaRPr lang="en-US" sz="2800" baseline="30000" dirty="0"/>
          </a:p>
        </p:txBody>
      </p:sp>
      <p:sp>
        <p:nvSpPr>
          <p:cNvPr id="5" name="TextBox 4"/>
          <p:cNvSpPr txBox="1"/>
          <p:nvPr/>
        </p:nvSpPr>
        <p:spPr>
          <a:xfrm>
            <a:off x="4741778" y="2722491"/>
            <a:ext cx="3622844" cy="1477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valid := 0</a:t>
            </a:r>
          </a:p>
          <a:p>
            <a:r>
              <a:rPr lang="en-US" dirty="0" smtClean="0"/>
              <a:t>for each signature [1, k]:</a:t>
            </a:r>
          </a:p>
          <a:p>
            <a:r>
              <a:rPr lang="en-US" dirty="0"/>
              <a:t>	</a:t>
            </a:r>
            <a:r>
              <a:rPr lang="en-US" dirty="0" smtClean="0"/>
              <a:t>if </a:t>
            </a:r>
            <a:r>
              <a:rPr lang="en-US" dirty="0" err="1" smtClean="0"/>
              <a:t>checksig</a:t>
            </a:r>
            <a:r>
              <a:rPr lang="en-US" dirty="0"/>
              <a:t>(</a:t>
            </a:r>
            <a:r>
              <a:rPr lang="en-US" dirty="0" err="1" smtClean="0"/>
              <a:t>sig</a:t>
            </a:r>
            <a:r>
              <a:rPr lang="en-US" baseline="-25000" dirty="0" err="1" smtClean="0"/>
              <a:t>k</a:t>
            </a:r>
            <a:r>
              <a:rPr lang="en-US" dirty="0" smtClean="0"/>
              <a:t>, </a:t>
            </a:r>
            <a:r>
              <a:rPr lang="en-US" dirty="0" err="1" smtClean="0"/>
              <a:t>pub</a:t>
            </a:r>
            <a:r>
              <a:rPr lang="en-US" baseline="-25000" dirty="0" err="1" smtClean="0"/>
              <a:t>k</a:t>
            </a:r>
            <a:r>
              <a:rPr lang="en-US" dirty="0" smtClean="0"/>
              <a:t>): valid += 1</a:t>
            </a:r>
          </a:p>
          <a:p>
            <a:r>
              <a:rPr lang="en-US" dirty="0" smtClean="0"/>
              <a:t>if valid &gt;= x: </a:t>
            </a:r>
            <a:r>
              <a:rPr lang="en-US" b="1" dirty="0" smtClean="0"/>
              <a:t>1</a:t>
            </a:r>
            <a:r>
              <a:rPr lang="en-US" dirty="0" smtClean="0"/>
              <a:t> </a:t>
            </a:r>
          </a:p>
          <a:p>
            <a:r>
              <a:rPr lang="en-US" dirty="0" smtClean="0"/>
              <a:t>else: </a:t>
            </a:r>
            <a:r>
              <a:rPr lang="en-US" b="1" dirty="0" smtClean="0"/>
              <a:t>0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3397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Charge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Project 2 Part 2: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 smtClean="0"/>
              <a:t>Due Thursday 5 March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924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Script</a:t>
            </a:r>
            <a:r>
              <a:rPr lang="en-US" dirty="0" smtClean="0"/>
              <a:t> Language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85287" y="1425197"/>
            <a:ext cx="760210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Stack-based (similar to JVML)</a:t>
            </a:r>
          </a:p>
          <a:p>
            <a:r>
              <a:rPr lang="en-US" sz="2800" dirty="0" smtClean="0"/>
              <a:t>~80 </a:t>
            </a:r>
            <a:r>
              <a:rPr lang="en-US" sz="2800" dirty="0" err="1" smtClean="0"/>
              <a:t>opcodes</a:t>
            </a:r>
            <a:r>
              <a:rPr lang="en-US" sz="2800" dirty="0" smtClean="0"/>
              <a:t> (many have been deprecated)</a:t>
            </a:r>
          </a:p>
          <a:p>
            <a:r>
              <a:rPr lang="en-US" sz="2800" dirty="0" smtClean="0"/>
              <a:t>Late addition to </a:t>
            </a:r>
            <a:r>
              <a:rPr lang="en-US" sz="2800" dirty="0" err="1" smtClean="0"/>
              <a:t>bitcoin</a:t>
            </a:r>
            <a:r>
              <a:rPr lang="en-US" sz="2800" dirty="0" smtClean="0"/>
              <a:t> design</a:t>
            </a:r>
          </a:p>
          <a:p>
            <a:endParaRPr lang="en-US" sz="2800" dirty="0"/>
          </a:p>
          <a:p>
            <a:r>
              <a:rPr lang="en-US" sz="2800" dirty="0" smtClean="0"/>
              <a:t>Lots of limitations in what nodes will accept: </a:t>
            </a:r>
            <a:r>
              <a:rPr lang="en-US" sz="2800" dirty="0" err="1" smtClean="0"/>
              <a:t>altcoins</a:t>
            </a:r>
            <a:r>
              <a:rPr lang="en-US" sz="2800" dirty="0" smtClean="0"/>
              <a:t> are taking different approaches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504720" y="2171520"/>
              <a:ext cx="186120" cy="653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5360" y="2162160"/>
                <a:ext cx="204840" cy="67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0271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Interpreting Script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76658" y="1543963"/>
            <a:ext cx="160813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OP_1</a:t>
            </a:r>
          </a:p>
          <a:p>
            <a:r>
              <a:rPr lang="en-US" sz="2400" b="1" dirty="0" smtClean="0"/>
              <a:t>OP_DUP</a:t>
            </a:r>
          </a:p>
          <a:p>
            <a:r>
              <a:rPr lang="en-US" sz="2400" b="1" dirty="0" smtClean="0"/>
              <a:t>OP_ADD</a:t>
            </a:r>
          </a:p>
          <a:p>
            <a:r>
              <a:rPr lang="en-US" sz="2400" b="1" dirty="0" smtClean="0"/>
              <a:t>OP_DUP</a:t>
            </a:r>
          </a:p>
          <a:p>
            <a:r>
              <a:rPr lang="en-US" sz="2400" b="1" dirty="0" smtClean="0"/>
              <a:t>OP_SUB</a:t>
            </a:r>
          </a:p>
          <a:p>
            <a:r>
              <a:rPr lang="en-US" sz="2400" b="1" dirty="0" smtClean="0"/>
              <a:t>OP_VERIFY</a:t>
            </a:r>
            <a:endParaRPr lang="en-US" sz="2400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95000" y="1533600"/>
              <a:ext cx="8458920" cy="26434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5640" y="1524240"/>
                <a:ext cx="8477640" cy="2662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5310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Script Turing-Complete?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71280" y="957240"/>
              <a:ext cx="7005960" cy="3376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1920" y="947880"/>
                <a:ext cx="7025040" cy="339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34531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 descr="Screen Shot 2015-03-03 at 9.45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259" y="1765889"/>
            <a:ext cx="4529741" cy="3377612"/>
          </a:xfrm>
          <a:prstGeom prst="rect">
            <a:avLst/>
          </a:prstGeom>
        </p:spPr>
      </p:pic>
      <p:pic>
        <p:nvPicPr>
          <p:cNvPr id="3" name="Picture 2" descr="Screen Shot 2015-03-03 at 9.44.36 PM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887" b="98063" l="2881" r="100000">
                        <a14:foregroundMark x1="2881" y1="2887" x2="98738" y2="97844"/>
                        <a14:foregroundMark x1="50906" y1="24050" x2="50906" y2="24050"/>
                        <a14:foregroundMark x1="79610" y1="24525" x2="79610" y2="24525"/>
                        <a14:backgroundMark x1="97832" y1="50256" x2="97667" y2="88925"/>
                        <a14:backgroundMark x1="98381" y1="90863" x2="77799" y2="94700"/>
                        <a14:backgroundMark x1="98381" y1="94006" x2="94402" y2="997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061811" cy="380052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895320" y="1104840"/>
              <a:ext cx="3105360" cy="22341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85960" y="1095120"/>
                <a:ext cx="3124080" cy="225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5000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-107" t="7227" r="-1" b="15370"/>
          <a:stretch/>
        </p:blipFill>
        <p:spPr>
          <a:xfrm>
            <a:off x="-123297" y="-120498"/>
            <a:ext cx="9358228" cy="526400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3606" y="164446"/>
            <a:ext cx="20135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 smtClean="0">
                <a:solidFill>
                  <a:srgbClr val="FFFF00"/>
                </a:solidFill>
              </a:rPr>
              <a:t>dori-mic.org</a:t>
            </a:r>
            <a:endParaRPr lang="en-US" sz="28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4088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50437"/>
            <a:ext cx="8229600" cy="857250"/>
          </a:xfrm>
        </p:spPr>
        <p:txBody>
          <a:bodyPr/>
          <a:lstStyle/>
          <a:p>
            <a:r>
              <a:rPr lang="en-US" dirty="0" smtClean="0"/>
              <a:t>Interpreting Script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71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0E6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28993</TotalTime>
  <Words>671</Words>
  <Application>Microsoft Macintosh PowerPoint</Application>
  <PresentationFormat>On-screen Show (16:9)</PresentationFormat>
  <Paragraphs>158</Paragraphs>
  <Slides>32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Office Theme</vt:lpstr>
      <vt:lpstr>PowerPoint Presentation</vt:lpstr>
      <vt:lpstr>Plan for Today</vt:lpstr>
      <vt:lpstr>Bitcoin (and PointCoin) Transactions</vt:lpstr>
      <vt:lpstr>Script Language</vt:lpstr>
      <vt:lpstr>Interpreting Script</vt:lpstr>
      <vt:lpstr>Is Script Turing-Complete?</vt:lpstr>
      <vt:lpstr>PowerPoint Presentation</vt:lpstr>
      <vt:lpstr>PowerPoint Presentation</vt:lpstr>
      <vt:lpstr>Interpreting Script</vt:lpstr>
      <vt:lpstr>PowerPoint Presentation</vt:lpstr>
      <vt:lpstr>PowerPoint Presentation</vt:lpstr>
      <vt:lpstr>Interpreting Script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Unlocking Script</vt:lpstr>
      <vt:lpstr>Unlocking Script</vt:lpstr>
      <vt:lpstr>“Pay-to-Script-Hash”</vt:lpstr>
      <vt:lpstr>Unlocking/Locking (pre-2010)</vt:lpstr>
      <vt:lpstr>OP_RETURN</vt:lpstr>
      <vt:lpstr>Steal any output!</vt:lpstr>
      <vt:lpstr>Steal any output!</vt:lpstr>
      <vt:lpstr>OP_RETURN (fixed July 2010)</vt:lpstr>
      <vt:lpstr>OP_RETURN (fixed July 2010)</vt:lpstr>
      <vt:lpstr>Actual Scripts in Bitcoin</vt:lpstr>
      <vt:lpstr>PowerPoint Presentation</vt:lpstr>
      <vt:lpstr>PowerPoint Presentation</vt:lpstr>
      <vt:lpstr>More Powerful Scripts</vt:lpstr>
      <vt:lpstr>Charge</vt:lpstr>
    </vt:vector>
  </TitlesOfParts>
  <Company>Udacity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Evans</dc:creator>
  <cp:lastModifiedBy>David Evans</cp:lastModifiedBy>
  <cp:revision>305</cp:revision>
  <cp:lastPrinted>2015-03-04T18:13:31Z</cp:lastPrinted>
  <dcterms:created xsi:type="dcterms:W3CDTF">2015-01-10T23:57:16Z</dcterms:created>
  <dcterms:modified xsi:type="dcterms:W3CDTF">2015-03-13T19:17:39Z</dcterms:modified>
</cp:coreProperties>
</file>

<file path=docProps/thumbnail.jpeg>
</file>